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60" r:id="rId4"/>
  </p:sldMasterIdLst>
  <p:notesMasterIdLst>
    <p:notesMasterId r:id="rId36"/>
  </p:notesMasterIdLst>
  <p:sldIdLst>
    <p:sldId id="268" r:id="rId5"/>
    <p:sldId id="369" r:id="rId6"/>
    <p:sldId id="367" r:id="rId7"/>
    <p:sldId id="260" r:id="rId8"/>
    <p:sldId id="261" r:id="rId9"/>
    <p:sldId id="263" r:id="rId10"/>
    <p:sldId id="264" r:id="rId11"/>
    <p:sldId id="265" r:id="rId12"/>
    <p:sldId id="266" r:id="rId13"/>
    <p:sldId id="267" r:id="rId14"/>
    <p:sldId id="3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370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19" autoAdjust="0"/>
  </p:normalViewPr>
  <p:slideViewPr>
    <p:cSldViewPr snapToGrid="0">
      <p:cViewPr varScale="1">
        <p:scale>
          <a:sx n="39" d="100"/>
          <a:sy n="39" d="100"/>
        </p:scale>
        <p:origin x="84" y="16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svg"/><Relationship Id="rId1" Type="http://schemas.openxmlformats.org/officeDocument/2006/relationships/image" Target="../media/image33.png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36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svg"/><Relationship Id="rId1" Type="http://schemas.openxmlformats.org/officeDocument/2006/relationships/image" Target="../media/image48.png"/><Relationship Id="rId6" Type="http://schemas.openxmlformats.org/officeDocument/2006/relationships/image" Target="../media/image53.svg"/><Relationship Id="rId5" Type="http://schemas.openxmlformats.org/officeDocument/2006/relationships/image" Target="../media/image52.png"/><Relationship Id="rId4" Type="http://schemas.openxmlformats.org/officeDocument/2006/relationships/image" Target="../media/image51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svg"/><Relationship Id="rId1" Type="http://schemas.openxmlformats.org/officeDocument/2006/relationships/image" Target="../media/image33.png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36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svg"/><Relationship Id="rId1" Type="http://schemas.openxmlformats.org/officeDocument/2006/relationships/image" Target="../media/image48.png"/><Relationship Id="rId6" Type="http://schemas.openxmlformats.org/officeDocument/2006/relationships/image" Target="../media/image53.svg"/><Relationship Id="rId5" Type="http://schemas.openxmlformats.org/officeDocument/2006/relationships/image" Target="../media/image52.png"/><Relationship Id="rId4" Type="http://schemas.openxmlformats.org/officeDocument/2006/relationships/image" Target="../media/image5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A7789A3-DAF5-4CF2-99BE-6AC353BD4B6A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AE269D88-AED4-4CA3-AC33-9D3F0B5E5FB7}">
      <dgm:prSet/>
      <dgm:spPr/>
      <dgm:t>
        <a:bodyPr/>
        <a:lstStyle/>
        <a:p>
          <a:r>
            <a:rPr lang="en-US"/>
            <a:t>Graph store uses </a:t>
          </a:r>
          <a:r>
            <a:rPr lang="en-US" u="sng"/>
            <a:t>graph structures</a:t>
          </a:r>
          <a:r>
            <a:rPr lang="en-US"/>
            <a:t> for semantic queries with </a:t>
          </a:r>
          <a:r>
            <a:rPr lang="en-US" u="sng"/>
            <a:t>nodes</a:t>
          </a:r>
          <a:r>
            <a:rPr lang="en-US"/>
            <a:t>, </a:t>
          </a:r>
          <a:r>
            <a:rPr lang="en-US" u="sng"/>
            <a:t>edges</a:t>
          </a:r>
          <a:r>
            <a:rPr lang="en-US"/>
            <a:t> and </a:t>
          </a:r>
          <a:r>
            <a:rPr lang="en-US" u="sng"/>
            <a:t>properties</a:t>
          </a:r>
          <a:r>
            <a:rPr lang="en-US"/>
            <a:t> to represent and store data. </a:t>
          </a:r>
        </a:p>
      </dgm:t>
    </dgm:pt>
    <dgm:pt modelId="{E03FFABD-4709-46F3-84DC-8801C9961EBB}" type="parTrans" cxnId="{820CBBF4-3FAE-4105-BE47-5A73E2AEAE70}">
      <dgm:prSet/>
      <dgm:spPr/>
      <dgm:t>
        <a:bodyPr/>
        <a:lstStyle/>
        <a:p>
          <a:endParaRPr lang="en-US"/>
        </a:p>
      </dgm:t>
    </dgm:pt>
    <dgm:pt modelId="{01329D62-7877-4149-ABCE-84AD9395E366}" type="sibTrans" cxnId="{820CBBF4-3FAE-4105-BE47-5A73E2AEAE70}">
      <dgm:prSet/>
      <dgm:spPr/>
      <dgm:t>
        <a:bodyPr/>
        <a:lstStyle/>
        <a:p>
          <a:endParaRPr lang="en-US"/>
        </a:p>
      </dgm:t>
    </dgm:pt>
    <dgm:pt modelId="{8E3547EF-1436-4719-9F0E-027AF04E524D}">
      <dgm:prSet/>
      <dgm:spPr/>
      <dgm:t>
        <a:bodyPr/>
        <a:lstStyle/>
        <a:p>
          <a:r>
            <a:rPr lang="en-US"/>
            <a:t>The relationships allow data in the store to be linked together directly, and in many cases retrieved with one operation.</a:t>
          </a:r>
        </a:p>
      </dgm:t>
    </dgm:pt>
    <dgm:pt modelId="{02075610-89CB-4DB9-BD45-4CE4481732E0}" type="parTrans" cxnId="{C51F58EF-F891-4BBD-A5AC-D5B33D286DF2}">
      <dgm:prSet/>
      <dgm:spPr/>
      <dgm:t>
        <a:bodyPr/>
        <a:lstStyle/>
        <a:p>
          <a:endParaRPr lang="en-US"/>
        </a:p>
      </dgm:t>
    </dgm:pt>
    <dgm:pt modelId="{A9BD1C67-6458-4B90-B9E8-7D0FCE7E2E65}" type="sibTrans" cxnId="{C51F58EF-F891-4BBD-A5AC-D5B33D286DF2}">
      <dgm:prSet/>
      <dgm:spPr/>
      <dgm:t>
        <a:bodyPr/>
        <a:lstStyle/>
        <a:p>
          <a:endParaRPr lang="en-US"/>
        </a:p>
      </dgm:t>
    </dgm:pt>
    <dgm:pt modelId="{67260B75-175C-4876-8310-CBAE8239E755}">
      <dgm:prSet/>
      <dgm:spPr/>
      <dgm:t>
        <a:bodyPr/>
        <a:lstStyle/>
        <a:p>
          <a:r>
            <a:rPr lang="en-US"/>
            <a:t>A query on a graph is known as </a:t>
          </a:r>
          <a:r>
            <a:rPr lang="en-US" u="sng"/>
            <a:t>traversing</a:t>
          </a:r>
          <a:r>
            <a:rPr lang="en-US"/>
            <a:t> the graph.</a:t>
          </a:r>
        </a:p>
      </dgm:t>
    </dgm:pt>
    <dgm:pt modelId="{4B97696D-FAB5-46CB-9C98-0A355A91E587}" type="parTrans" cxnId="{BF3118A5-7B43-4BD7-BA39-A4F8CD65B5FD}">
      <dgm:prSet/>
      <dgm:spPr/>
      <dgm:t>
        <a:bodyPr/>
        <a:lstStyle/>
        <a:p>
          <a:endParaRPr lang="en-US"/>
        </a:p>
      </dgm:t>
    </dgm:pt>
    <dgm:pt modelId="{33CD475C-AB37-4DC1-9472-4771541EA5BA}" type="sibTrans" cxnId="{BF3118A5-7B43-4BD7-BA39-A4F8CD65B5FD}">
      <dgm:prSet/>
      <dgm:spPr/>
      <dgm:t>
        <a:bodyPr/>
        <a:lstStyle/>
        <a:p>
          <a:endParaRPr lang="en-US"/>
        </a:p>
      </dgm:t>
    </dgm:pt>
    <dgm:pt modelId="{3C5A4018-6354-4853-A34D-35CB37DB20C2}">
      <dgm:prSet/>
      <dgm:spPr/>
      <dgm:t>
        <a:bodyPr/>
        <a:lstStyle/>
        <a:p>
          <a:r>
            <a:rPr lang="en-US"/>
            <a:t>The biggest advantage of the graph store is that </a:t>
          </a:r>
          <a:r>
            <a:rPr lang="en-US" u="sng"/>
            <a:t>joins</a:t>
          </a:r>
          <a:r>
            <a:rPr lang="en-US"/>
            <a:t> are not necessary. </a:t>
          </a:r>
        </a:p>
      </dgm:t>
    </dgm:pt>
    <dgm:pt modelId="{A04946A8-CA22-4382-88AD-5805033D1AB1}" type="parTrans" cxnId="{A239D235-7C27-4BC5-B51F-E764CF66BA25}">
      <dgm:prSet/>
      <dgm:spPr/>
      <dgm:t>
        <a:bodyPr/>
        <a:lstStyle/>
        <a:p>
          <a:endParaRPr lang="en-US"/>
        </a:p>
      </dgm:t>
    </dgm:pt>
    <dgm:pt modelId="{48C02DEA-CEE8-49B3-93A5-54B28A12462F}" type="sibTrans" cxnId="{A239D235-7C27-4BC5-B51F-E764CF66BA25}">
      <dgm:prSet/>
      <dgm:spPr/>
      <dgm:t>
        <a:bodyPr/>
        <a:lstStyle/>
        <a:p>
          <a:endParaRPr lang="en-US"/>
        </a:p>
      </dgm:t>
    </dgm:pt>
    <dgm:pt modelId="{9CBCAC5C-1E3A-45F8-95CB-3693CF183E81}" type="pres">
      <dgm:prSet presAssocID="{6A7789A3-DAF5-4CF2-99BE-6AC353BD4B6A}" presName="root" presStyleCnt="0">
        <dgm:presLayoutVars>
          <dgm:dir/>
          <dgm:resizeHandles val="exact"/>
        </dgm:presLayoutVars>
      </dgm:prSet>
      <dgm:spPr/>
    </dgm:pt>
    <dgm:pt modelId="{EEBB6BEA-6E3A-4BB5-ADCF-58DA2287783F}" type="pres">
      <dgm:prSet presAssocID="{AE269D88-AED4-4CA3-AC33-9D3F0B5E5FB7}" presName="compNode" presStyleCnt="0"/>
      <dgm:spPr/>
    </dgm:pt>
    <dgm:pt modelId="{C0EAA5F6-0516-4ED1-B8A6-AFFBCCB22C15}" type="pres">
      <dgm:prSet presAssocID="{AE269D88-AED4-4CA3-AC33-9D3F0B5E5FB7}" presName="bgRect" presStyleLbl="bgShp" presStyleIdx="0" presStyleCnt="4"/>
      <dgm:spPr/>
    </dgm:pt>
    <dgm:pt modelId="{A02212AE-FFAD-4C10-BA40-6E1A20879401}" type="pres">
      <dgm:prSet presAssocID="{AE269D88-AED4-4CA3-AC33-9D3F0B5E5FB7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ble"/>
        </a:ext>
      </dgm:extLst>
    </dgm:pt>
    <dgm:pt modelId="{FBDA479C-7C0D-40AF-BBEC-0D1C3049F787}" type="pres">
      <dgm:prSet presAssocID="{AE269D88-AED4-4CA3-AC33-9D3F0B5E5FB7}" presName="spaceRect" presStyleCnt="0"/>
      <dgm:spPr/>
    </dgm:pt>
    <dgm:pt modelId="{A45B3ADA-04D3-4166-A76A-F45476EEA653}" type="pres">
      <dgm:prSet presAssocID="{AE269D88-AED4-4CA3-AC33-9D3F0B5E5FB7}" presName="parTx" presStyleLbl="revTx" presStyleIdx="0" presStyleCnt="4">
        <dgm:presLayoutVars>
          <dgm:chMax val="0"/>
          <dgm:chPref val="0"/>
        </dgm:presLayoutVars>
      </dgm:prSet>
      <dgm:spPr/>
    </dgm:pt>
    <dgm:pt modelId="{7510D552-2A1E-498C-8F0B-F6878485FE1C}" type="pres">
      <dgm:prSet presAssocID="{01329D62-7877-4149-ABCE-84AD9395E366}" presName="sibTrans" presStyleCnt="0"/>
      <dgm:spPr/>
    </dgm:pt>
    <dgm:pt modelId="{ACC6F88D-B20A-40A5-BDDC-7195F3A29DDC}" type="pres">
      <dgm:prSet presAssocID="{8E3547EF-1436-4719-9F0E-027AF04E524D}" presName="compNode" presStyleCnt="0"/>
      <dgm:spPr/>
    </dgm:pt>
    <dgm:pt modelId="{31AE6718-72CE-457B-BE66-50F19C861713}" type="pres">
      <dgm:prSet presAssocID="{8E3547EF-1436-4719-9F0E-027AF04E524D}" presName="bgRect" presStyleLbl="bgShp" presStyleIdx="1" presStyleCnt="4"/>
      <dgm:spPr/>
    </dgm:pt>
    <dgm:pt modelId="{376A55DA-7C5C-4FFA-B9EB-6A146CE9B346}" type="pres">
      <dgm:prSet presAssocID="{8E3547EF-1436-4719-9F0E-027AF04E524D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owchart"/>
        </a:ext>
      </dgm:extLst>
    </dgm:pt>
    <dgm:pt modelId="{9BEF55B8-A082-4458-954F-437460EE4067}" type="pres">
      <dgm:prSet presAssocID="{8E3547EF-1436-4719-9F0E-027AF04E524D}" presName="spaceRect" presStyleCnt="0"/>
      <dgm:spPr/>
    </dgm:pt>
    <dgm:pt modelId="{F84D1344-AA22-403D-B02A-911A04AB1A72}" type="pres">
      <dgm:prSet presAssocID="{8E3547EF-1436-4719-9F0E-027AF04E524D}" presName="parTx" presStyleLbl="revTx" presStyleIdx="1" presStyleCnt="4">
        <dgm:presLayoutVars>
          <dgm:chMax val="0"/>
          <dgm:chPref val="0"/>
        </dgm:presLayoutVars>
      </dgm:prSet>
      <dgm:spPr/>
    </dgm:pt>
    <dgm:pt modelId="{0447D862-C10C-4366-81AA-12BAACC9A718}" type="pres">
      <dgm:prSet presAssocID="{A9BD1C67-6458-4B90-B9E8-7D0FCE7E2E65}" presName="sibTrans" presStyleCnt="0"/>
      <dgm:spPr/>
    </dgm:pt>
    <dgm:pt modelId="{6D3E8FAA-D1E2-4090-A14A-AE07AA3A0022}" type="pres">
      <dgm:prSet presAssocID="{67260B75-175C-4876-8310-CBAE8239E755}" presName="compNode" presStyleCnt="0"/>
      <dgm:spPr/>
    </dgm:pt>
    <dgm:pt modelId="{4E3166B9-4456-4100-A561-6F7B4D52F3E6}" type="pres">
      <dgm:prSet presAssocID="{67260B75-175C-4876-8310-CBAE8239E755}" presName="bgRect" presStyleLbl="bgShp" presStyleIdx="2" presStyleCnt="4"/>
      <dgm:spPr/>
    </dgm:pt>
    <dgm:pt modelId="{C0280E01-5C16-473A-A0DE-2E7575781821}" type="pres">
      <dgm:prSet presAssocID="{67260B75-175C-4876-8310-CBAE8239E755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A3F3D076-0CC7-442F-89AF-AB243E46B683}" type="pres">
      <dgm:prSet presAssocID="{67260B75-175C-4876-8310-CBAE8239E755}" presName="spaceRect" presStyleCnt="0"/>
      <dgm:spPr/>
    </dgm:pt>
    <dgm:pt modelId="{95F69443-B5BF-4CDF-BF1D-5A5BEC664AAA}" type="pres">
      <dgm:prSet presAssocID="{67260B75-175C-4876-8310-CBAE8239E755}" presName="parTx" presStyleLbl="revTx" presStyleIdx="2" presStyleCnt="4">
        <dgm:presLayoutVars>
          <dgm:chMax val="0"/>
          <dgm:chPref val="0"/>
        </dgm:presLayoutVars>
      </dgm:prSet>
      <dgm:spPr/>
    </dgm:pt>
    <dgm:pt modelId="{3F372134-D515-47E9-B180-A1670D677596}" type="pres">
      <dgm:prSet presAssocID="{33CD475C-AB37-4DC1-9472-4771541EA5BA}" presName="sibTrans" presStyleCnt="0"/>
      <dgm:spPr/>
    </dgm:pt>
    <dgm:pt modelId="{59769D63-624F-4823-BFA2-1920AD4FEBBF}" type="pres">
      <dgm:prSet presAssocID="{3C5A4018-6354-4853-A34D-35CB37DB20C2}" presName="compNode" presStyleCnt="0"/>
      <dgm:spPr/>
    </dgm:pt>
    <dgm:pt modelId="{CE5B6DE6-41AA-496E-915E-F171698351AB}" type="pres">
      <dgm:prSet presAssocID="{3C5A4018-6354-4853-A34D-35CB37DB20C2}" presName="bgRect" presStyleLbl="bgShp" presStyleIdx="3" presStyleCnt="4"/>
      <dgm:spPr/>
    </dgm:pt>
    <dgm:pt modelId="{D9705BB9-E888-4E57-8B70-A001937D9139}" type="pres">
      <dgm:prSet presAssocID="{3C5A4018-6354-4853-A34D-35CB37DB20C2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Graph with Downward Trend"/>
        </a:ext>
      </dgm:extLst>
    </dgm:pt>
    <dgm:pt modelId="{B4AB7A32-1CD5-4284-914A-8E413368CD74}" type="pres">
      <dgm:prSet presAssocID="{3C5A4018-6354-4853-A34D-35CB37DB20C2}" presName="spaceRect" presStyleCnt="0"/>
      <dgm:spPr/>
    </dgm:pt>
    <dgm:pt modelId="{F54391C3-CCFC-46AE-B343-504994362F50}" type="pres">
      <dgm:prSet presAssocID="{3C5A4018-6354-4853-A34D-35CB37DB20C2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A239D235-7C27-4BC5-B51F-E764CF66BA25}" srcId="{6A7789A3-DAF5-4CF2-99BE-6AC353BD4B6A}" destId="{3C5A4018-6354-4853-A34D-35CB37DB20C2}" srcOrd="3" destOrd="0" parTransId="{A04946A8-CA22-4382-88AD-5805033D1AB1}" sibTransId="{48C02DEA-CEE8-49B3-93A5-54B28A12462F}"/>
    <dgm:cxn modelId="{6DC49C5D-E00E-463A-9BF5-C0BD69F89F43}" type="presOf" srcId="{8E3547EF-1436-4719-9F0E-027AF04E524D}" destId="{F84D1344-AA22-403D-B02A-911A04AB1A72}" srcOrd="0" destOrd="0" presId="urn:microsoft.com/office/officeart/2018/2/layout/IconVerticalSolidList"/>
    <dgm:cxn modelId="{23BFDC43-4174-43DC-9A11-DEB9C342C1DD}" type="presOf" srcId="{6A7789A3-DAF5-4CF2-99BE-6AC353BD4B6A}" destId="{9CBCAC5C-1E3A-45F8-95CB-3693CF183E81}" srcOrd="0" destOrd="0" presId="urn:microsoft.com/office/officeart/2018/2/layout/IconVerticalSolidList"/>
    <dgm:cxn modelId="{67288C88-3FCE-4BD5-AE58-A9E0A6E4F79F}" type="presOf" srcId="{67260B75-175C-4876-8310-CBAE8239E755}" destId="{95F69443-B5BF-4CDF-BF1D-5A5BEC664AAA}" srcOrd="0" destOrd="0" presId="urn:microsoft.com/office/officeart/2018/2/layout/IconVerticalSolidList"/>
    <dgm:cxn modelId="{BF3118A5-7B43-4BD7-BA39-A4F8CD65B5FD}" srcId="{6A7789A3-DAF5-4CF2-99BE-6AC353BD4B6A}" destId="{67260B75-175C-4876-8310-CBAE8239E755}" srcOrd="2" destOrd="0" parTransId="{4B97696D-FAB5-46CB-9C98-0A355A91E587}" sibTransId="{33CD475C-AB37-4DC1-9472-4771541EA5BA}"/>
    <dgm:cxn modelId="{45F164E6-DB6A-4286-B064-6D79346BD92C}" type="presOf" srcId="{AE269D88-AED4-4CA3-AC33-9D3F0B5E5FB7}" destId="{A45B3ADA-04D3-4166-A76A-F45476EEA653}" srcOrd="0" destOrd="0" presId="urn:microsoft.com/office/officeart/2018/2/layout/IconVerticalSolidList"/>
    <dgm:cxn modelId="{60B641EB-47C0-4870-B853-8F1872312546}" type="presOf" srcId="{3C5A4018-6354-4853-A34D-35CB37DB20C2}" destId="{F54391C3-CCFC-46AE-B343-504994362F50}" srcOrd="0" destOrd="0" presId="urn:microsoft.com/office/officeart/2018/2/layout/IconVerticalSolidList"/>
    <dgm:cxn modelId="{C51F58EF-F891-4BBD-A5AC-D5B33D286DF2}" srcId="{6A7789A3-DAF5-4CF2-99BE-6AC353BD4B6A}" destId="{8E3547EF-1436-4719-9F0E-027AF04E524D}" srcOrd="1" destOrd="0" parTransId="{02075610-89CB-4DB9-BD45-4CE4481732E0}" sibTransId="{A9BD1C67-6458-4B90-B9E8-7D0FCE7E2E65}"/>
    <dgm:cxn modelId="{820CBBF4-3FAE-4105-BE47-5A73E2AEAE70}" srcId="{6A7789A3-DAF5-4CF2-99BE-6AC353BD4B6A}" destId="{AE269D88-AED4-4CA3-AC33-9D3F0B5E5FB7}" srcOrd="0" destOrd="0" parTransId="{E03FFABD-4709-46F3-84DC-8801C9961EBB}" sibTransId="{01329D62-7877-4149-ABCE-84AD9395E366}"/>
    <dgm:cxn modelId="{AC9D72B0-F6B8-45BE-BB36-B0DFC8FB878F}" type="presParOf" srcId="{9CBCAC5C-1E3A-45F8-95CB-3693CF183E81}" destId="{EEBB6BEA-6E3A-4BB5-ADCF-58DA2287783F}" srcOrd="0" destOrd="0" presId="urn:microsoft.com/office/officeart/2018/2/layout/IconVerticalSolidList"/>
    <dgm:cxn modelId="{7280502A-42F2-4C93-B557-AFC30072D0E5}" type="presParOf" srcId="{EEBB6BEA-6E3A-4BB5-ADCF-58DA2287783F}" destId="{C0EAA5F6-0516-4ED1-B8A6-AFFBCCB22C15}" srcOrd="0" destOrd="0" presId="urn:microsoft.com/office/officeart/2018/2/layout/IconVerticalSolidList"/>
    <dgm:cxn modelId="{EC0231B4-3A4A-4D81-81B0-3B3201DDEA69}" type="presParOf" srcId="{EEBB6BEA-6E3A-4BB5-ADCF-58DA2287783F}" destId="{A02212AE-FFAD-4C10-BA40-6E1A20879401}" srcOrd="1" destOrd="0" presId="urn:microsoft.com/office/officeart/2018/2/layout/IconVerticalSolidList"/>
    <dgm:cxn modelId="{7C3A2F59-5558-4CEA-AB10-781E8BF44E5D}" type="presParOf" srcId="{EEBB6BEA-6E3A-4BB5-ADCF-58DA2287783F}" destId="{FBDA479C-7C0D-40AF-BBEC-0D1C3049F787}" srcOrd="2" destOrd="0" presId="urn:microsoft.com/office/officeart/2018/2/layout/IconVerticalSolidList"/>
    <dgm:cxn modelId="{8D4AA683-6AEB-4BB8-9F33-6383FD3634F5}" type="presParOf" srcId="{EEBB6BEA-6E3A-4BB5-ADCF-58DA2287783F}" destId="{A45B3ADA-04D3-4166-A76A-F45476EEA653}" srcOrd="3" destOrd="0" presId="urn:microsoft.com/office/officeart/2018/2/layout/IconVerticalSolidList"/>
    <dgm:cxn modelId="{7D291C54-5D8D-4F8B-9FD2-7FDEE25884D5}" type="presParOf" srcId="{9CBCAC5C-1E3A-45F8-95CB-3693CF183E81}" destId="{7510D552-2A1E-498C-8F0B-F6878485FE1C}" srcOrd="1" destOrd="0" presId="urn:microsoft.com/office/officeart/2018/2/layout/IconVerticalSolidList"/>
    <dgm:cxn modelId="{9387B608-C102-4125-9848-C8416F358B23}" type="presParOf" srcId="{9CBCAC5C-1E3A-45F8-95CB-3693CF183E81}" destId="{ACC6F88D-B20A-40A5-BDDC-7195F3A29DDC}" srcOrd="2" destOrd="0" presId="urn:microsoft.com/office/officeart/2018/2/layout/IconVerticalSolidList"/>
    <dgm:cxn modelId="{A12FBB9A-4337-4483-81D8-9657BA5F56FC}" type="presParOf" srcId="{ACC6F88D-B20A-40A5-BDDC-7195F3A29DDC}" destId="{31AE6718-72CE-457B-BE66-50F19C861713}" srcOrd="0" destOrd="0" presId="urn:microsoft.com/office/officeart/2018/2/layout/IconVerticalSolidList"/>
    <dgm:cxn modelId="{16A75555-3F43-4ECE-8AD8-E28F75B59160}" type="presParOf" srcId="{ACC6F88D-B20A-40A5-BDDC-7195F3A29DDC}" destId="{376A55DA-7C5C-4FFA-B9EB-6A146CE9B346}" srcOrd="1" destOrd="0" presId="urn:microsoft.com/office/officeart/2018/2/layout/IconVerticalSolidList"/>
    <dgm:cxn modelId="{0790945A-863C-4DF0-8D2D-EFC65992AB1E}" type="presParOf" srcId="{ACC6F88D-B20A-40A5-BDDC-7195F3A29DDC}" destId="{9BEF55B8-A082-4458-954F-437460EE4067}" srcOrd="2" destOrd="0" presId="urn:microsoft.com/office/officeart/2018/2/layout/IconVerticalSolidList"/>
    <dgm:cxn modelId="{9103786A-40D0-4644-B8A7-BED2FAE562CB}" type="presParOf" srcId="{ACC6F88D-B20A-40A5-BDDC-7195F3A29DDC}" destId="{F84D1344-AA22-403D-B02A-911A04AB1A72}" srcOrd="3" destOrd="0" presId="urn:microsoft.com/office/officeart/2018/2/layout/IconVerticalSolidList"/>
    <dgm:cxn modelId="{B897E543-A424-4CDE-9418-98E64E1AA4CF}" type="presParOf" srcId="{9CBCAC5C-1E3A-45F8-95CB-3693CF183E81}" destId="{0447D862-C10C-4366-81AA-12BAACC9A718}" srcOrd="3" destOrd="0" presId="urn:microsoft.com/office/officeart/2018/2/layout/IconVerticalSolidList"/>
    <dgm:cxn modelId="{54683717-F2FE-48E8-8DA4-1CF706B374CB}" type="presParOf" srcId="{9CBCAC5C-1E3A-45F8-95CB-3693CF183E81}" destId="{6D3E8FAA-D1E2-4090-A14A-AE07AA3A0022}" srcOrd="4" destOrd="0" presId="urn:microsoft.com/office/officeart/2018/2/layout/IconVerticalSolidList"/>
    <dgm:cxn modelId="{7AFF821F-E67F-4D7D-B6BE-A925F008BF5E}" type="presParOf" srcId="{6D3E8FAA-D1E2-4090-A14A-AE07AA3A0022}" destId="{4E3166B9-4456-4100-A561-6F7B4D52F3E6}" srcOrd="0" destOrd="0" presId="urn:microsoft.com/office/officeart/2018/2/layout/IconVerticalSolidList"/>
    <dgm:cxn modelId="{C1186CB2-3BAE-45D7-AEF5-66CDFAEE9F9A}" type="presParOf" srcId="{6D3E8FAA-D1E2-4090-A14A-AE07AA3A0022}" destId="{C0280E01-5C16-473A-A0DE-2E7575781821}" srcOrd="1" destOrd="0" presId="urn:microsoft.com/office/officeart/2018/2/layout/IconVerticalSolidList"/>
    <dgm:cxn modelId="{AD719460-1E9B-4342-8DC8-170323CCD954}" type="presParOf" srcId="{6D3E8FAA-D1E2-4090-A14A-AE07AA3A0022}" destId="{A3F3D076-0CC7-442F-89AF-AB243E46B683}" srcOrd="2" destOrd="0" presId="urn:microsoft.com/office/officeart/2018/2/layout/IconVerticalSolidList"/>
    <dgm:cxn modelId="{BD030FDF-AB6C-44C6-918C-C6BD76BF4C25}" type="presParOf" srcId="{6D3E8FAA-D1E2-4090-A14A-AE07AA3A0022}" destId="{95F69443-B5BF-4CDF-BF1D-5A5BEC664AAA}" srcOrd="3" destOrd="0" presId="urn:microsoft.com/office/officeart/2018/2/layout/IconVerticalSolidList"/>
    <dgm:cxn modelId="{45DC1778-E7F9-4CFA-86F0-4F2EC0E36A6F}" type="presParOf" srcId="{9CBCAC5C-1E3A-45F8-95CB-3693CF183E81}" destId="{3F372134-D515-47E9-B180-A1670D677596}" srcOrd="5" destOrd="0" presId="urn:microsoft.com/office/officeart/2018/2/layout/IconVerticalSolidList"/>
    <dgm:cxn modelId="{27842B4D-43EB-41F0-92C3-DA32237814E4}" type="presParOf" srcId="{9CBCAC5C-1E3A-45F8-95CB-3693CF183E81}" destId="{59769D63-624F-4823-BFA2-1920AD4FEBBF}" srcOrd="6" destOrd="0" presId="urn:microsoft.com/office/officeart/2018/2/layout/IconVerticalSolidList"/>
    <dgm:cxn modelId="{4E3EFB19-6253-4409-AFA7-30BE79E88071}" type="presParOf" srcId="{59769D63-624F-4823-BFA2-1920AD4FEBBF}" destId="{CE5B6DE6-41AA-496E-915E-F171698351AB}" srcOrd="0" destOrd="0" presId="urn:microsoft.com/office/officeart/2018/2/layout/IconVerticalSolidList"/>
    <dgm:cxn modelId="{99142D05-0AC4-422B-B0A6-B186E1DB447A}" type="presParOf" srcId="{59769D63-624F-4823-BFA2-1920AD4FEBBF}" destId="{D9705BB9-E888-4E57-8B70-A001937D9139}" srcOrd="1" destOrd="0" presId="urn:microsoft.com/office/officeart/2018/2/layout/IconVerticalSolidList"/>
    <dgm:cxn modelId="{AE50F33A-279D-495E-96BC-05C9BEBCC75F}" type="presParOf" srcId="{59769D63-624F-4823-BFA2-1920AD4FEBBF}" destId="{B4AB7A32-1CD5-4284-914A-8E413368CD74}" srcOrd="2" destOrd="0" presId="urn:microsoft.com/office/officeart/2018/2/layout/IconVerticalSolidList"/>
    <dgm:cxn modelId="{86AF44B8-70B8-4E63-B7C9-9DDEF8ECFAE1}" type="presParOf" srcId="{59769D63-624F-4823-BFA2-1920AD4FEBBF}" destId="{F54391C3-CCFC-46AE-B343-504994362F50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EE18EAC-3EC6-4439-9DA7-A79E1F70A197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A2155075-A5F8-4F81-9384-5882936CE0A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uses </a:t>
          </a:r>
          <a:r>
            <a:rPr lang="en-US" b="1" i="1"/>
            <a:t>patterns</a:t>
          </a:r>
          <a:r>
            <a:rPr lang="en-US"/>
            <a:t> to describe graph data</a:t>
          </a:r>
        </a:p>
      </dgm:t>
    </dgm:pt>
    <dgm:pt modelId="{7FB9770D-D0AD-405E-9AAF-4E741A425BFE}" type="parTrans" cxnId="{AB8B3F91-362A-4AF5-9DB5-482B53EE012E}">
      <dgm:prSet/>
      <dgm:spPr/>
      <dgm:t>
        <a:bodyPr/>
        <a:lstStyle/>
        <a:p>
          <a:endParaRPr lang="en-US"/>
        </a:p>
      </dgm:t>
    </dgm:pt>
    <dgm:pt modelId="{DF2A6752-9698-41D5-BE64-C9106B2256C7}" type="sibTrans" cxnId="{AB8B3F91-362A-4AF5-9DB5-482B53EE012E}">
      <dgm:prSet/>
      <dgm:spPr/>
      <dgm:t>
        <a:bodyPr/>
        <a:lstStyle/>
        <a:p>
          <a:endParaRPr lang="en-US"/>
        </a:p>
      </dgm:t>
    </dgm:pt>
    <dgm:pt modelId="{563C1916-2F11-4D30-B237-94A1277C360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familiar SQL-like clauses</a:t>
          </a:r>
        </a:p>
      </dgm:t>
    </dgm:pt>
    <dgm:pt modelId="{A17D88A7-93C5-476C-B070-179C862AEF85}" type="parTrans" cxnId="{54C590CB-B18E-4857-BDD3-5B43029F721D}">
      <dgm:prSet/>
      <dgm:spPr/>
      <dgm:t>
        <a:bodyPr/>
        <a:lstStyle/>
        <a:p>
          <a:endParaRPr lang="en-US"/>
        </a:p>
      </dgm:t>
    </dgm:pt>
    <dgm:pt modelId="{9A536FD8-F8D4-4CD4-84F4-99EDB7AEE56A}" type="sibTrans" cxnId="{54C590CB-B18E-4857-BDD3-5B43029F721D}">
      <dgm:prSet/>
      <dgm:spPr/>
      <dgm:t>
        <a:bodyPr/>
        <a:lstStyle/>
        <a:p>
          <a:endParaRPr lang="en-US"/>
        </a:p>
      </dgm:t>
    </dgm:pt>
    <dgm:pt modelId="{CAFBBFD2-AE32-4CF9-A303-17729B34BB0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declarative, describing what to find, not how to find it</a:t>
          </a:r>
        </a:p>
      </dgm:t>
    </dgm:pt>
    <dgm:pt modelId="{16DAD9E8-6829-4470-9958-37860C59E073}" type="parTrans" cxnId="{FF917783-D696-4028-9C99-380B4AD27D3A}">
      <dgm:prSet/>
      <dgm:spPr/>
      <dgm:t>
        <a:bodyPr/>
        <a:lstStyle/>
        <a:p>
          <a:endParaRPr lang="en-US"/>
        </a:p>
      </dgm:t>
    </dgm:pt>
    <dgm:pt modelId="{A5833BFB-6067-45AA-A54E-3DFC01F39E40}" type="sibTrans" cxnId="{FF917783-D696-4028-9C99-380B4AD27D3A}">
      <dgm:prSet/>
      <dgm:spPr/>
      <dgm:t>
        <a:bodyPr/>
        <a:lstStyle/>
        <a:p>
          <a:endParaRPr lang="en-US"/>
        </a:p>
      </dgm:t>
    </dgm:pt>
    <dgm:pt modelId="{A79E5873-64DA-4FD2-BDFE-CD18F2355AF4}" type="pres">
      <dgm:prSet presAssocID="{DEE18EAC-3EC6-4439-9DA7-A79E1F70A197}" presName="root" presStyleCnt="0">
        <dgm:presLayoutVars>
          <dgm:dir/>
          <dgm:resizeHandles val="exact"/>
        </dgm:presLayoutVars>
      </dgm:prSet>
      <dgm:spPr/>
    </dgm:pt>
    <dgm:pt modelId="{89BBC1CE-6596-4111-8F9F-9DACA95EE887}" type="pres">
      <dgm:prSet presAssocID="{A2155075-A5F8-4F81-9384-5882936CE0A3}" presName="compNode" presStyleCnt="0"/>
      <dgm:spPr/>
    </dgm:pt>
    <dgm:pt modelId="{BBABEBFD-643F-4216-92E5-4189E9386201}" type="pres">
      <dgm:prSet presAssocID="{A2155075-A5F8-4F81-9384-5882936CE0A3}" presName="bgRect" presStyleLbl="bgShp" presStyleIdx="0" presStyleCnt="3"/>
      <dgm:spPr/>
    </dgm:pt>
    <dgm:pt modelId="{010243A8-733F-400C-9A76-30F2D41D823A}" type="pres">
      <dgm:prSet presAssocID="{A2155075-A5F8-4F81-9384-5882936CE0A3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CDC73E51-9D13-490D-B68B-F87260E34F4F}" type="pres">
      <dgm:prSet presAssocID="{A2155075-A5F8-4F81-9384-5882936CE0A3}" presName="spaceRect" presStyleCnt="0"/>
      <dgm:spPr/>
    </dgm:pt>
    <dgm:pt modelId="{D1982826-6D89-4AEE-9C6D-364B1B2F3F64}" type="pres">
      <dgm:prSet presAssocID="{A2155075-A5F8-4F81-9384-5882936CE0A3}" presName="parTx" presStyleLbl="revTx" presStyleIdx="0" presStyleCnt="3">
        <dgm:presLayoutVars>
          <dgm:chMax val="0"/>
          <dgm:chPref val="0"/>
        </dgm:presLayoutVars>
      </dgm:prSet>
      <dgm:spPr/>
    </dgm:pt>
    <dgm:pt modelId="{120D4C25-1626-4C64-B847-43430C98AC16}" type="pres">
      <dgm:prSet presAssocID="{DF2A6752-9698-41D5-BE64-C9106B2256C7}" presName="sibTrans" presStyleCnt="0"/>
      <dgm:spPr/>
    </dgm:pt>
    <dgm:pt modelId="{8F79AF7C-E9A2-42F0-BD23-0CAD6E798512}" type="pres">
      <dgm:prSet presAssocID="{563C1916-2F11-4D30-B237-94A1277C3601}" presName="compNode" presStyleCnt="0"/>
      <dgm:spPr/>
    </dgm:pt>
    <dgm:pt modelId="{BB96A47D-1B32-47FC-9893-89B253FEACB7}" type="pres">
      <dgm:prSet presAssocID="{563C1916-2F11-4D30-B237-94A1277C3601}" presName="bgRect" presStyleLbl="bgShp" presStyleIdx="1" presStyleCnt="3"/>
      <dgm:spPr/>
    </dgm:pt>
    <dgm:pt modelId="{2EBB6365-4A08-485C-BE08-F1C0D9E43D54}" type="pres">
      <dgm:prSet presAssocID="{563C1916-2F11-4D30-B237-94A1277C3601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DA3D3F22-68CB-4C2C-8FE8-16226507209A}" type="pres">
      <dgm:prSet presAssocID="{563C1916-2F11-4D30-B237-94A1277C3601}" presName="spaceRect" presStyleCnt="0"/>
      <dgm:spPr/>
    </dgm:pt>
    <dgm:pt modelId="{EED069C7-DA24-44E1-B92C-6F92DEA3FFB9}" type="pres">
      <dgm:prSet presAssocID="{563C1916-2F11-4D30-B237-94A1277C3601}" presName="parTx" presStyleLbl="revTx" presStyleIdx="1" presStyleCnt="3">
        <dgm:presLayoutVars>
          <dgm:chMax val="0"/>
          <dgm:chPref val="0"/>
        </dgm:presLayoutVars>
      </dgm:prSet>
      <dgm:spPr/>
    </dgm:pt>
    <dgm:pt modelId="{E1DC9C77-0798-4820-8884-C6649B1E8DCD}" type="pres">
      <dgm:prSet presAssocID="{9A536FD8-F8D4-4CD4-84F4-99EDB7AEE56A}" presName="sibTrans" presStyleCnt="0"/>
      <dgm:spPr/>
    </dgm:pt>
    <dgm:pt modelId="{3EFD4547-3052-477C-AA17-FE1E6D4614D7}" type="pres">
      <dgm:prSet presAssocID="{CAFBBFD2-AE32-4CF9-A303-17729B34BB0D}" presName="compNode" presStyleCnt="0"/>
      <dgm:spPr/>
    </dgm:pt>
    <dgm:pt modelId="{7E293E96-11FE-4028-B745-E5FE71DAA45D}" type="pres">
      <dgm:prSet presAssocID="{CAFBBFD2-AE32-4CF9-A303-17729B34BB0D}" presName="bgRect" presStyleLbl="bgShp" presStyleIdx="2" presStyleCnt="3"/>
      <dgm:spPr/>
    </dgm:pt>
    <dgm:pt modelId="{0A0AA01B-EF95-490C-A81D-8E23F07C03F8}" type="pres">
      <dgm:prSet presAssocID="{CAFBBFD2-AE32-4CF9-A303-17729B34BB0D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nfused Person"/>
        </a:ext>
      </dgm:extLst>
    </dgm:pt>
    <dgm:pt modelId="{33CB61A8-9884-432E-B21D-3DD177E3819C}" type="pres">
      <dgm:prSet presAssocID="{CAFBBFD2-AE32-4CF9-A303-17729B34BB0D}" presName="spaceRect" presStyleCnt="0"/>
      <dgm:spPr/>
    </dgm:pt>
    <dgm:pt modelId="{50118FA1-73AC-4639-B389-CA795C5ECA7A}" type="pres">
      <dgm:prSet presAssocID="{CAFBBFD2-AE32-4CF9-A303-17729B34BB0D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FF917783-D696-4028-9C99-380B4AD27D3A}" srcId="{DEE18EAC-3EC6-4439-9DA7-A79E1F70A197}" destId="{CAFBBFD2-AE32-4CF9-A303-17729B34BB0D}" srcOrd="2" destOrd="0" parTransId="{16DAD9E8-6829-4470-9958-37860C59E073}" sibTransId="{A5833BFB-6067-45AA-A54E-3DFC01F39E40}"/>
    <dgm:cxn modelId="{AB8B3F91-362A-4AF5-9DB5-482B53EE012E}" srcId="{DEE18EAC-3EC6-4439-9DA7-A79E1F70A197}" destId="{A2155075-A5F8-4F81-9384-5882936CE0A3}" srcOrd="0" destOrd="0" parTransId="{7FB9770D-D0AD-405E-9AAF-4E741A425BFE}" sibTransId="{DF2A6752-9698-41D5-BE64-C9106B2256C7}"/>
    <dgm:cxn modelId="{D9DE6D99-34FC-430F-8318-97666577B1B5}" type="presOf" srcId="{563C1916-2F11-4D30-B237-94A1277C3601}" destId="{EED069C7-DA24-44E1-B92C-6F92DEA3FFB9}" srcOrd="0" destOrd="0" presId="urn:microsoft.com/office/officeart/2018/2/layout/IconVerticalSolidList"/>
    <dgm:cxn modelId="{157FB3AA-21D8-4D73-B2BE-3BDCFE6A04D7}" type="presOf" srcId="{DEE18EAC-3EC6-4439-9DA7-A79E1F70A197}" destId="{A79E5873-64DA-4FD2-BDFE-CD18F2355AF4}" srcOrd="0" destOrd="0" presId="urn:microsoft.com/office/officeart/2018/2/layout/IconVerticalSolidList"/>
    <dgm:cxn modelId="{54C590CB-B18E-4857-BDD3-5B43029F721D}" srcId="{DEE18EAC-3EC6-4439-9DA7-A79E1F70A197}" destId="{563C1916-2F11-4D30-B237-94A1277C3601}" srcOrd="1" destOrd="0" parTransId="{A17D88A7-93C5-476C-B070-179C862AEF85}" sibTransId="{9A536FD8-F8D4-4CD4-84F4-99EDB7AEE56A}"/>
    <dgm:cxn modelId="{8DC2C2D6-AF38-4EC3-AF2D-F9819B4554A9}" type="presOf" srcId="{CAFBBFD2-AE32-4CF9-A303-17729B34BB0D}" destId="{50118FA1-73AC-4639-B389-CA795C5ECA7A}" srcOrd="0" destOrd="0" presId="urn:microsoft.com/office/officeart/2018/2/layout/IconVerticalSolidList"/>
    <dgm:cxn modelId="{EA3351E0-E22B-41D8-A4DA-5763351E1F92}" type="presOf" srcId="{A2155075-A5F8-4F81-9384-5882936CE0A3}" destId="{D1982826-6D89-4AEE-9C6D-364B1B2F3F64}" srcOrd="0" destOrd="0" presId="urn:microsoft.com/office/officeart/2018/2/layout/IconVerticalSolidList"/>
    <dgm:cxn modelId="{6EA09F28-ED83-4609-B4E8-C99E0C64C88C}" type="presParOf" srcId="{A79E5873-64DA-4FD2-BDFE-CD18F2355AF4}" destId="{89BBC1CE-6596-4111-8F9F-9DACA95EE887}" srcOrd="0" destOrd="0" presId="urn:microsoft.com/office/officeart/2018/2/layout/IconVerticalSolidList"/>
    <dgm:cxn modelId="{5DD545E5-5D4B-4F1A-A63A-5EC2470C00BA}" type="presParOf" srcId="{89BBC1CE-6596-4111-8F9F-9DACA95EE887}" destId="{BBABEBFD-643F-4216-92E5-4189E9386201}" srcOrd="0" destOrd="0" presId="urn:microsoft.com/office/officeart/2018/2/layout/IconVerticalSolidList"/>
    <dgm:cxn modelId="{329F2C2C-5DE7-41F2-A6CE-4BD23C5F4177}" type="presParOf" srcId="{89BBC1CE-6596-4111-8F9F-9DACA95EE887}" destId="{010243A8-733F-400C-9A76-30F2D41D823A}" srcOrd="1" destOrd="0" presId="urn:microsoft.com/office/officeart/2018/2/layout/IconVerticalSolidList"/>
    <dgm:cxn modelId="{F6F81760-DF21-49DB-9599-712414EC52B7}" type="presParOf" srcId="{89BBC1CE-6596-4111-8F9F-9DACA95EE887}" destId="{CDC73E51-9D13-490D-B68B-F87260E34F4F}" srcOrd="2" destOrd="0" presId="urn:microsoft.com/office/officeart/2018/2/layout/IconVerticalSolidList"/>
    <dgm:cxn modelId="{10EAF323-416E-4813-9A21-1657D526356D}" type="presParOf" srcId="{89BBC1CE-6596-4111-8F9F-9DACA95EE887}" destId="{D1982826-6D89-4AEE-9C6D-364B1B2F3F64}" srcOrd="3" destOrd="0" presId="urn:microsoft.com/office/officeart/2018/2/layout/IconVerticalSolidList"/>
    <dgm:cxn modelId="{E2AF10F9-B9DB-4B40-AE22-D73EDAA67B28}" type="presParOf" srcId="{A79E5873-64DA-4FD2-BDFE-CD18F2355AF4}" destId="{120D4C25-1626-4C64-B847-43430C98AC16}" srcOrd="1" destOrd="0" presId="urn:microsoft.com/office/officeart/2018/2/layout/IconVerticalSolidList"/>
    <dgm:cxn modelId="{AECAE3CB-3D73-4AFF-A8F5-F04D82366C8B}" type="presParOf" srcId="{A79E5873-64DA-4FD2-BDFE-CD18F2355AF4}" destId="{8F79AF7C-E9A2-42F0-BD23-0CAD6E798512}" srcOrd="2" destOrd="0" presId="urn:microsoft.com/office/officeart/2018/2/layout/IconVerticalSolidList"/>
    <dgm:cxn modelId="{A6349C0D-3A9A-4831-BC95-D3CD9DE23251}" type="presParOf" srcId="{8F79AF7C-E9A2-42F0-BD23-0CAD6E798512}" destId="{BB96A47D-1B32-47FC-9893-89B253FEACB7}" srcOrd="0" destOrd="0" presId="urn:microsoft.com/office/officeart/2018/2/layout/IconVerticalSolidList"/>
    <dgm:cxn modelId="{9D35E017-451B-4D4C-90A6-7D4B7CD55527}" type="presParOf" srcId="{8F79AF7C-E9A2-42F0-BD23-0CAD6E798512}" destId="{2EBB6365-4A08-485C-BE08-F1C0D9E43D54}" srcOrd="1" destOrd="0" presId="urn:microsoft.com/office/officeart/2018/2/layout/IconVerticalSolidList"/>
    <dgm:cxn modelId="{B3E89203-9064-4DCA-9643-59DB97C5451D}" type="presParOf" srcId="{8F79AF7C-E9A2-42F0-BD23-0CAD6E798512}" destId="{DA3D3F22-68CB-4C2C-8FE8-16226507209A}" srcOrd="2" destOrd="0" presId="urn:microsoft.com/office/officeart/2018/2/layout/IconVerticalSolidList"/>
    <dgm:cxn modelId="{44BD824E-2EF6-4F15-9911-3A433545D79E}" type="presParOf" srcId="{8F79AF7C-E9A2-42F0-BD23-0CAD6E798512}" destId="{EED069C7-DA24-44E1-B92C-6F92DEA3FFB9}" srcOrd="3" destOrd="0" presId="urn:microsoft.com/office/officeart/2018/2/layout/IconVerticalSolidList"/>
    <dgm:cxn modelId="{D1A57144-E039-449C-811E-FC9188C784E5}" type="presParOf" srcId="{A79E5873-64DA-4FD2-BDFE-CD18F2355AF4}" destId="{E1DC9C77-0798-4820-8884-C6649B1E8DCD}" srcOrd="3" destOrd="0" presId="urn:microsoft.com/office/officeart/2018/2/layout/IconVerticalSolidList"/>
    <dgm:cxn modelId="{87D28BFE-D79B-4D4E-B12A-074B27EC1010}" type="presParOf" srcId="{A79E5873-64DA-4FD2-BDFE-CD18F2355AF4}" destId="{3EFD4547-3052-477C-AA17-FE1E6D4614D7}" srcOrd="4" destOrd="0" presId="urn:microsoft.com/office/officeart/2018/2/layout/IconVerticalSolidList"/>
    <dgm:cxn modelId="{C91AE708-7884-4568-A120-7077DDE1A49D}" type="presParOf" srcId="{3EFD4547-3052-477C-AA17-FE1E6D4614D7}" destId="{7E293E96-11FE-4028-B745-E5FE71DAA45D}" srcOrd="0" destOrd="0" presId="urn:microsoft.com/office/officeart/2018/2/layout/IconVerticalSolidList"/>
    <dgm:cxn modelId="{D10DC542-259C-41AD-95EA-592EF3909FFF}" type="presParOf" srcId="{3EFD4547-3052-477C-AA17-FE1E6D4614D7}" destId="{0A0AA01B-EF95-490C-A81D-8E23F07C03F8}" srcOrd="1" destOrd="0" presId="urn:microsoft.com/office/officeart/2018/2/layout/IconVerticalSolidList"/>
    <dgm:cxn modelId="{1CA27F0C-C668-4EDB-80E0-11877BAE5E13}" type="presParOf" srcId="{3EFD4547-3052-477C-AA17-FE1E6D4614D7}" destId="{33CB61A8-9884-432E-B21D-3DD177E3819C}" srcOrd="2" destOrd="0" presId="urn:microsoft.com/office/officeart/2018/2/layout/IconVerticalSolidList"/>
    <dgm:cxn modelId="{2861C0B0-5D0A-4B16-98D0-3E0F7E7C74C6}" type="presParOf" srcId="{3EFD4547-3052-477C-AA17-FE1E6D4614D7}" destId="{50118FA1-73AC-4639-B389-CA795C5ECA7A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63246DD-33B8-418E-B427-B7D61E179F57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EAF418BD-73BB-4D48-A679-2EB50558E444}">
      <dgm:prSet/>
      <dgm:spPr/>
      <dgm:t>
        <a:bodyPr/>
        <a:lstStyle/>
        <a:p>
          <a:r>
            <a:rPr lang="en-US"/>
            <a:t>Complex to model and Store  relationships.</a:t>
          </a:r>
        </a:p>
      </dgm:t>
    </dgm:pt>
    <dgm:pt modelId="{10B7793C-9983-4C08-A5D6-89998A756DE8}" type="parTrans" cxnId="{6116D19D-D17C-4CAF-A271-61797D495F64}">
      <dgm:prSet/>
      <dgm:spPr/>
      <dgm:t>
        <a:bodyPr/>
        <a:lstStyle/>
        <a:p>
          <a:endParaRPr lang="en-US"/>
        </a:p>
      </dgm:t>
    </dgm:pt>
    <dgm:pt modelId="{3EDBF752-5EFB-439C-B14E-0C9FADB80595}" type="sibTrans" cxnId="{6116D19D-D17C-4CAF-A271-61797D495F64}">
      <dgm:prSet/>
      <dgm:spPr/>
      <dgm:t>
        <a:bodyPr/>
        <a:lstStyle/>
        <a:p>
          <a:endParaRPr lang="en-US"/>
        </a:p>
      </dgm:t>
    </dgm:pt>
    <dgm:pt modelId="{31A89564-9EB5-497A-AF35-B8E03293BCA7}">
      <dgm:prSet/>
      <dgm:spPr/>
      <dgm:t>
        <a:bodyPr/>
        <a:lstStyle/>
        <a:p>
          <a:r>
            <a:rPr lang="en-US"/>
            <a:t>Performance degrades with increases in data.</a:t>
          </a:r>
        </a:p>
      </dgm:t>
    </dgm:pt>
    <dgm:pt modelId="{C08DBC32-454B-4DD1-B583-33B22CB79D7A}" type="parTrans" cxnId="{F2086C8A-9D04-49EE-96DE-604DD25EF6AE}">
      <dgm:prSet/>
      <dgm:spPr/>
      <dgm:t>
        <a:bodyPr/>
        <a:lstStyle/>
        <a:p>
          <a:endParaRPr lang="en-US"/>
        </a:p>
      </dgm:t>
    </dgm:pt>
    <dgm:pt modelId="{43104DE3-18C9-4D0E-A646-E68ABF7324FF}" type="sibTrans" cxnId="{F2086C8A-9D04-49EE-96DE-604DD25EF6AE}">
      <dgm:prSet/>
      <dgm:spPr/>
      <dgm:t>
        <a:bodyPr/>
        <a:lstStyle/>
        <a:p>
          <a:endParaRPr lang="en-US"/>
        </a:p>
      </dgm:t>
    </dgm:pt>
    <dgm:pt modelId="{9701079D-3D3F-4253-B050-15806B71135D}">
      <dgm:prSet/>
      <dgm:spPr/>
      <dgm:t>
        <a:bodyPr/>
        <a:lstStyle/>
        <a:p>
          <a:r>
            <a:rPr lang="en-US"/>
            <a:t>Queries get long and complex.</a:t>
          </a:r>
        </a:p>
      </dgm:t>
    </dgm:pt>
    <dgm:pt modelId="{7614B46B-3375-437A-AC92-200CB9416B95}" type="parTrans" cxnId="{A1A49036-6225-4B0B-9038-940827A54F20}">
      <dgm:prSet/>
      <dgm:spPr/>
      <dgm:t>
        <a:bodyPr/>
        <a:lstStyle/>
        <a:p>
          <a:endParaRPr lang="en-US"/>
        </a:p>
      </dgm:t>
    </dgm:pt>
    <dgm:pt modelId="{63363E2C-17E1-4E80-A51A-36A03556074D}" type="sibTrans" cxnId="{A1A49036-6225-4B0B-9038-940827A54F20}">
      <dgm:prSet/>
      <dgm:spPr/>
      <dgm:t>
        <a:bodyPr/>
        <a:lstStyle/>
        <a:p>
          <a:endParaRPr lang="en-US"/>
        </a:p>
      </dgm:t>
    </dgm:pt>
    <dgm:pt modelId="{92AB5362-68C5-4721-BE60-70B04FB093F9}">
      <dgm:prSet/>
      <dgm:spPr/>
      <dgm:t>
        <a:bodyPr/>
        <a:lstStyle/>
        <a:p>
          <a:r>
            <a:rPr lang="en-US"/>
            <a:t>Maintenance is painful. </a:t>
          </a:r>
        </a:p>
      </dgm:t>
    </dgm:pt>
    <dgm:pt modelId="{BA230C47-1C51-41C9-90CB-4FE8FD89A2EF}" type="parTrans" cxnId="{2BE3D09B-2461-4B71-99E4-305DC3E801F0}">
      <dgm:prSet/>
      <dgm:spPr/>
      <dgm:t>
        <a:bodyPr/>
        <a:lstStyle/>
        <a:p>
          <a:endParaRPr lang="en-US"/>
        </a:p>
      </dgm:t>
    </dgm:pt>
    <dgm:pt modelId="{5FD9A1E4-619E-4A66-90DC-E9E7901FA82B}" type="sibTrans" cxnId="{2BE3D09B-2461-4B71-99E4-305DC3E801F0}">
      <dgm:prSet/>
      <dgm:spPr/>
      <dgm:t>
        <a:bodyPr/>
        <a:lstStyle/>
        <a:p>
          <a:endParaRPr lang="en-US"/>
        </a:p>
      </dgm:t>
    </dgm:pt>
    <dgm:pt modelId="{1A2C3D93-97E6-444E-8D9F-0BDAD550DE63}" type="pres">
      <dgm:prSet presAssocID="{963246DD-33B8-418E-B427-B7D61E179F57}" presName="root" presStyleCnt="0">
        <dgm:presLayoutVars>
          <dgm:dir/>
          <dgm:resizeHandles val="exact"/>
        </dgm:presLayoutVars>
      </dgm:prSet>
      <dgm:spPr/>
    </dgm:pt>
    <dgm:pt modelId="{DA6B82DE-CF91-4342-9CBD-F0C8CFCAA08F}" type="pres">
      <dgm:prSet presAssocID="{EAF418BD-73BB-4D48-A679-2EB50558E444}" presName="compNode" presStyleCnt="0"/>
      <dgm:spPr/>
    </dgm:pt>
    <dgm:pt modelId="{30923C3C-49F0-4604-9924-7E05A48F96BF}" type="pres">
      <dgm:prSet presAssocID="{EAF418BD-73BB-4D48-A679-2EB50558E444}" presName="bgRect" presStyleLbl="bgShp" presStyleIdx="0" presStyleCnt="4"/>
      <dgm:spPr/>
    </dgm:pt>
    <dgm:pt modelId="{2BF480BE-4483-49BD-8110-DCDE9FD9BABC}" type="pres">
      <dgm:prSet presAssocID="{EAF418BD-73BB-4D48-A679-2EB50558E444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ost"/>
        </a:ext>
      </dgm:extLst>
    </dgm:pt>
    <dgm:pt modelId="{FCB0ABEA-31B8-467A-9635-A92271AECE67}" type="pres">
      <dgm:prSet presAssocID="{EAF418BD-73BB-4D48-A679-2EB50558E444}" presName="spaceRect" presStyleCnt="0"/>
      <dgm:spPr/>
    </dgm:pt>
    <dgm:pt modelId="{922E96AC-67F2-4CFF-BDFF-C10F5FE29C1F}" type="pres">
      <dgm:prSet presAssocID="{EAF418BD-73BB-4D48-A679-2EB50558E444}" presName="parTx" presStyleLbl="revTx" presStyleIdx="0" presStyleCnt="4">
        <dgm:presLayoutVars>
          <dgm:chMax val="0"/>
          <dgm:chPref val="0"/>
        </dgm:presLayoutVars>
      </dgm:prSet>
      <dgm:spPr/>
    </dgm:pt>
    <dgm:pt modelId="{DA72ED26-02F3-4DB0-9EF4-5D0B3491E81A}" type="pres">
      <dgm:prSet presAssocID="{3EDBF752-5EFB-439C-B14E-0C9FADB80595}" presName="sibTrans" presStyleCnt="0"/>
      <dgm:spPr/>
    </dgm:pt>
    <dgm:pt modelId="{8E97235B-E58C-432D-997B-A4F93A29A6E9}" type="pres">
      <dgm:prSet presAssocID="{31A89564-9EB5-497A-AF35-B8E03293BCA7}" presName="compNode" presStyleCnt="0"/>
      <dgm:spPr/>
    </dgm:pt>
    <dgm:pt modelId="{3003D7D7-31BC-4F85-95BD-E875166A7B03}" type="pres">
      <dgm:prSet presAssocID="{31A89564-9EB5-497A-AF35-B8E03293BCA7}" presName="bgRect" presStyleLbl="bgShp" presStyleIdx="1" presStyleCnt="4"/>
      <dgm:spPr/>
    </dgm:pt>
    <dgm:pt modelId="{15E65E80-07E2-49D5-82EB-D1A6ADF395DD}" type="pres">
      <dgm:prSet presAssocID="{31A89564-9EB5-497A-AF35-B8E03293BCA7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wnward trend graph"/>
        </a:ext>
      </dgm:extLst>
    </dgm:pt>
    <dgm:pt modelId="{DCB1F6CE-67FE-4FCC-9049-5D1CC075FF20}" type="pres">
      <dgm:prSet presAssocID="{31A89564-9EB5-497A-AF35-B8E03293BCA7}" presName="spaceRect" presStyleCnt="0"/>
      <dgm:spPr/>
    </dgm:pt>
    <dgm:pt modelId="{78767CC0-EDE1-481B-A2E3-7AFB41AEDC63}" type="pres">
      <dgm:prSet presAssocID="{31A89564-9EB5-497A-AF35-B8E03293BCA7}" presName="parTx" presStyleLbl="revTx" presStyleIdx="1" presStyleCnt="4">
        <dgm:presLayoutVars>
          <dgm:chMax val="0"/>
          <dgm:chPref val="0"/>
        </dgm:presLayoutVars>
      </dgm:prSet>
      <dgm:spPr/>
    </dgm:pt>
    <dgm:pt modelId="{80A7E198-1CF9-48E2-9CFD-F713F60D0FFC}" type="pres">
      <dgm:prSet presAssocID="{43104DE3-18C9-4D0E-A646-E68ABF7324FF}" presName="sibTrans" presStyleCnt="0"/>
      <dgm:spPr/>
    </dgm:pt>
    <dgm:pt modelId="{205421BF-458B-4BC0-B448-2D54DAB888D9}" type="pres">
      <dgm:prSet presAssocID="{9701079D-3D3F-4253-B050-15806B71135D}" presName="compNode" presStyleCnt="0"/>
      <dgm:spPr/>
    </dgm:pt>
    <dgm:pt modelId="{700D9E83-EBAE-4D68-B577-529731F9F708}" type="pres">
      <dgm:prSet presAssocID="{9701079D-3D3F-4253-B050-15806B71135D}" presName="bgRect" presStyleLbl="bgShp" presStyleIdx="2" presStyleCnt="4"/>
      <dgm:spPr/>
    </dgm:pt>
    <dgm:pt modelId="{5192FB35-DF61-4CA4-B6F2-C2B52E1B8474}" type="pres">
      <dgm:prSet presAssocID="{9701079D-3D3F-4253-B050-15806B71135D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ze"/>
        </a:ext>
      </dgm:extLst>
    </dgm:pt>
    <dgm:pt modelId="{15B6016D-3503-4549-8380-F9A2A355AE86}" type="pres">
      <dgm:prSet presAssocID="{9701079D-3D3F-4253-B050-15806B71135D}" presName="spaceRect" presStyleCnt="0"/>
      <dgm:spPr/>
    </dgm:pt>
    <dgm:pt modelId="{A187DBC3-DB8F-48BC-9224-6B617A395670}" type="pres">
      <dgm:prSet presAssocID="{9701079D-3D3F-4253-B050-15806B71135D}" presName="parTx" presStyleLbl="revTx" presStyleIdx="2" presStyleCnt="4">
        <dgm:presLayoutVars>
          <dgm:chMax val="0"/>
          <dgm:chPref val="0"/>
        </dgm:presLayoutVars>
      </dgm:prSet>
      <dgm:spPr/>
    </dgm:pt>
    <dgm:pt modelId="{CB0204E8-9C83-495E-9478-1592BD56FD92}" type="pres">
      <dgm:prSet presAssocID="{63363E2C-17E1-4E80-A51A-36A03556074D}" presName="sibTrans" presStyleCnt="0"/>
      <dgm:spPr/>
    </dgm:pt>
    <dgm:pt modelId="{4D54D6A5-122B-4CC4-A4E1-66505534484C}" type="pres">
      <dgm:prSet presAssocID="{92AB5362-68C5-4721-BE60-70B04FB093F9}" presName="compNode" presStyleCnt="0"/>
      <dgm:spPr/>
    </dgm:pt>
    <dgm:pt modelId="{FB812F2C-93E2-47C0-BE01-8F956554FD2D}" type="pres">
      <dgm:prSet presAssocID="{92AB5362-68C5-4721-BE60-70B04FB093F9}" presName="bgRect" presStyleLbl="bgShp" presStyleIdx="3" presStyleCnt="4"/>
      <dgm:spPr/>
    </dgm:pt>
    <dgm:pt modelId="{5A36D266-2CE2-4FC6-B2B7-CB080921E28B}" type="pres">
      <dgm:prSet presAssocID="{92AB5362-68C5-4721-BE60-70B04FB093F9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kull"/>
        </a:ext>
      </dgm:extLst>
    </dgm:pt>
    <dgm:pt modelId="{D02AD47A-12A8-42C5-A115-5D09718495CE}" type="pres">
      <dgm:prSet presAssocID="{92AB5362-68C5-4721-BE60-70B04FB093F9}" presName="spaceRect" presStyleCnt="0"/>
      <dgm:spPr/>
    </dgm:pt>
    <dgm:pt modelId="{26D8CC1E-171E-40A7-8503-A46091A7EF96}" type="pres">
      <dgm:prSet presAssocID="{92AB5362-68C5-4721-BE60-70B04FB093F9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5B805101-6446-487E-B008-16B6E434734E}" type="presOf" srcId="{EAF418BD-73BB-4D48-A679-2EB50558E444}" destId="{922E96AC-67F2-4CFF-BDFF-C10F5FE29C1F}" srcOrd="0" destOrd="0" presId="urn:microsoft.com/office/officeart/2018/2/layout/IconVerticalSolidList"/>
    <dgm:cxn modelId="{6D740A2F-B6AD-422A-9A23-E45B8268B5C8}" type="presOf" srcId="{31A89564-9EB5-497A-AF35-B8E03293BCA7}" destId="{78767CC0-EDE1-481B-A2E3-7AFB41AEDC63}" srcOrd="0" destOrd="0" presId="urn:microsoft.com/office/officeart/2018/2/layout/IconVerticalSolidList"/>
    <dgm:cxn modelId="{A1A49036-6225-4B0B-9038-940827A54F20}" srcId="{963246DD-33B8-418E-B427-B7D61E179F57}" destId="{9701079D-3D3F-4253-B050-15806B71135D}" srcOrd="2" destOrd="0" parTransId="{7614B46B-3375-437A-AC92-200CB9416B95}" sibTransId="{63363E2C-17E1-4E80-A51A-36A03556074D}"/>
    <dgm:cxn modelId="{91C8F17C-60CD-41DD-8C81-8F0A4A65B024}" type="presOf" srcId="{963246DD-33B8-418E-B427-B7D61E179F57}" destId="{1A2C3D93-97E6-444E-8D9F-0BDAD550DE63}" srcOrd="0" destOrd="0" presId="urn:microsoft.com/office/officeart/2018/2/layout/IconVerticalSolidList"/>
    <dgm:cxn modelId="{F2086C8A-9D04-49EE-96DE-604DD25EF6AE}" srcId="{963246DD-33B8-418E-B427-B7D61E179F57}" destId="{31A89564-9EB5-497A-AF35-B8E03293BCA7}" srcOrd="1" destOrd="0" parTransId="{C08DBC32-454B-4DD1-B583-33B22CB79D7A}" sibTransId="{43104DE3-18C9-4D0E-A646-E68ABF7324FF}"/>
    <dgm:cxn modelId="{2BE3D09B-2461-4B71-99E4-305DC3E801F0}" srcId="{963246DD-33B8-418E-B427-B7D61E179F57}" destId="{92AB5362-68C5-4721-BE60-70B04FB093F9}" srcOrd="3" destOrd="0" parTransId="{BA230C47-1C51-41C9-90CB-4FE8FD89A2EF}" sibTransId="{5FD9A1E4-619E-4A66-90DC-E9E7901FA82B}"/>
    <dgm:cxn modelId="{6116D19D-D17C-4CAF-A271-61797D495F64}" srcId="{963246DD-33B8-418E-B427-B7D61E179F57}" destId="{EAF418BD-73BB-4D48-A679-2EB50558E444}" srcOrd="0" destOrd="0" parTransId="{10B7793C-9983-4C08-A5D6-89998A756DE8}" sibTransId="{3EDBF752-5EFB-439C-B14E-0C9FADB80595}"/>
    <dgm:cxn modelId="{1ADC6BA8-1950-426D-B4FA-855BEC7BEF7C}" type="presOf" srcId="{92AB5362-68C5-4721-BE60-70B04FB093F9}" destId="{26D8CC1E-171E-40A7-8503-A46091A7EF96}" srcOrd="0" destOrd="0" presId="urn:microsoft.com/office/officeart/2018/2/layout/IconVerticalSolidList"/>
    <dgm:cxn modelId="{100046FE-DC29-4E3B-96C2-9C41911F27E1}" type="presOf" srcId="{9701079D-3D3F-4253-B050-15806B71135D}" destId="{A187DBC3-DB8F-48BC-9224-6B617A395670}" srcOrd="0" destOrd="0" presId="urn:microsoft.com/office/officeart/2018/2/layout/IconVerticalSolidList"/>
    <dgm:cxn modelId="{E13C3F90-4D58-4DE4-9DD4-802A8458AE45}" type="presParOf" srcId="{1A2C3D93-97E6-444E-8D9F-0BDAD550DE63}" destId="{DA6B82DE-CF91-4342-9CBD-F0C8CFCAA08F}" srcOrd="0" destOrd="0" presId="urn:microsoft.com/office/officeart/2018/2/layout/IconVerticalSolidList"/>
    <dgm:cxn modelId="{75D9E84B-8F79-45A8-96D7-D1F72F4C9A1D}" type="presParOf" srcId="{DA6B82DE-CF91-4342-9CBD-F0C8CFCAA08F}" destId="{30923C3C-49F0-4604-9924-7E05A48F96BF}" srcOrd="0" destOrd="0" presId="urn:microsoft.com/office/officeart/2018/2/layout/IconVerticalSolidList"/>
    <dgm:cxn modelId="{C1A2DA60-E5AF-41F5-850F-EF773A9FF46F}" type="presParOf" srcId="{DA6B82DE-CF91-4342-9CBD-F0C8CFCAA08F}" destId="{2BF480BE-4483-49BD-8110-DCDE9FD9BABC}" srcOrd="1" destOrd="0" presId="urn:microsoft.com/office/officeart/2018/2/layout/IconVerticalSolidList"/>
    <dgm:cxn modelId="{C59B50A4-19B9-4DCD-8CFB-8A87CDE467A9}" type="presParOf" srcId="{DA6B82DE-CF91-4342-9CBD-F0C8CFCAA08F}" destId="{FCB0ABEA-31B8-467A-9635-A92271AECE67}" srcOrd="2" destOrd="0" presId="urn:microsoft.com/office/officeart/2018/2/layout/IconVerticalSolidList"/>
    <dgm:cxn modelId="{7C9D8E5E-5700-401A-9B38-2F986395B5F2}" type="presParOf" srcId="{DA6B82DE-CF91-4342-9CBD-F0C8CFCAA08F}" destId="{922E96AC-67F2-4CFF-BDFF-C10F5FE29C1F}" srcOrd="3" destOrd="0" presId="urn:microsoft.com/office/officeart/2018/2/layout/IconVerticalSolidList"/>
    <dgm:cxn modelId="{CCE2BFD5-629E-4E70-B7F5-46E632E5CCB1}" type="presParOf" srcId="{1A2C3D93-97E6-444E-8D9F-0BDAD550DE63}" destId="{DA72ED26-02F3-4DB0-9EF4-5D0B3491E81A}" srcOrd="1" destOrd="0" presId="urn:microsoft.com/office/officeart/2018/2/layout/IconVerticalSolidList"/>
    <dgm:cxn modelId="{45E4C4DF-FB21-4004-979A-F7E8ECC82FA6}" type="presParOf" srcId="{1A2C3D93-97E6-444E-8D9F-0BDAD550DE63}" destId="{8E97235B-E58C-432D-997B-A4F93A29A6E9}" srcOrd="2" destOrd="0" presId="urn:microsoft.com/office/officeart/2018/2/layout/IconVerticalSolidList"/>
    <dgm:cxn modelId="{E7CE447D-7B9F-46B9-A6FE-692B97962D5F}" type="presParOf" srcId="{8E97235B-E58C-432D-997B-A4F93A29A6E9}" destId="{3003D7D7-31BC-4F85-95BD-E875166A7B03}" srcOrd="0" destOrd="0" presId="urn:microsoft.com/office/officeart/2018/2/layout/IconVerticalSolidList"/>
    <dgm:cxn modelId="{96E0BAAF-7FF7-44A9-971A-4B81C0FEA19D}" type="presParOf" srcId="{8E97235B-E58C-432D-997B-A4F93A29A6E9}" destId="{15E65E80-07E2-49D5-82EB-D1A6ADF395DD}" srcOrd="1" destOrd="0" presId="urn:microsoft.com/office/officeart/2018/2/layout/IconVerticalSolidList"/>
    <dgm:cxn modelId="{0607C730-62BD-4129-B4E2-BB7773671F96}" type="presParOf" srcId="{8E97235B-E58C-432D-997B-A4F93A29A6E9}" destId="{DCB1F6CE-67FE-4FCC-9049-5D1CC075FF20}" srcOrd="2" destOrd="0" presId="urn:microsoft.com/office/officeart/2018/2/layout/IconVerticalSolidList"/>
    <dgm:cxn modelId="{D55F59C5-AFC6-4536-8071-EDA5F515EA25}" type="presParOf" srcId="{8E97235B-E58C-432D-997B-A4F93A29A6E9}" destId="{78767CC0-EDE1-481B-A2E3-7AFB41AEDC63}" srcOrd="3" destOrd="0" presId="urn:microsoft.com/office/officeart/2018/2/layout/IconVerticalSolidList"/>
    <dgm:cxn modelId="{16CA33A4-547B-4269-A4F7-CDE472F54C3E}" type="presParOf" srcId="{1A2C3D93-97E6-444E-8D9F-0BDAD550DE63}" destId="{80A7E198-1CF9-48E2-9CFD-F713F60D0FFC}" srcOrd="3" destOrd="0" presId="urn:microsoft.com/office/officeart/2018/2/layout/IconVerticalSolidList"/>
    <dgm:cxn modelId="{CF655213-12C9-49A1-98C4-5A9EFFA5B794}" type="presParOf" srcId="{1A2C3D93-97E6-444E-8D9F-0BDAD550DE63}" destId="{205421BF-458B-4BC0-B448-2D54DAB888D9}" srcOrd="4" destOrd="0" presId="urn:microsoft.com/office/officeart/2018/2/layout/IconVerticalSolidList"/>
    <dgm:cxn modelId="{DC81A8F8-8927-42CB-ACAD-FE2C4172710D}" type="presParOf" srcId="{205421BF-458B-4BC0-B448-2D54DAB888D9}" destId="{700D9E83-EBAE-4D68-B577-529731F9F708}" srcOrd="0" destOrd="0" presId="urn:microsoft.com/office/officeart/2018/2/layout/IconVerticalSolidList"/>
    <dgm:cxn modelId="{43D547A3-749A-49AE-B3A1-7AC5A25BE1BD}" type="presParOf" srcId="{205421BF-458B-4BC0-B448-2D54DAB888D9}" destId="{5192FB35-DF61-4CA4-B6F2-C2B52E1B8474}" srcOrd="1" destOrd="0" presId="urn:microsoft.com/office/officeart/2018/2/layout/IconVerticalSolidList"/>
    <dgm:cxn modelId="{1D4BA640-45E5-44D8-8B0F-085E405B3902}" type="presParOf" srcId="{205421BF-458B-4BC0-B448-2D54DAB888D9}" destId="{15B6016D-3503-4549-8380-F9A2A355AE86}" srcOrd="2" destOrd="0" presId="urn:microsoft.com/office/officeart/2018/2/layout/IconVerticalSolidList"/>
    <dgm:cxn modelId="{01332AC9-A5E5-47B6-B4B1-35FB55BE4750}" type="presParOf" srcId="{205421BF-458B-4BC0-B448-2D54DAB888D9}" destId="{A187DBC3-DB8F-48BC-9224-6B617A395670}" srcOrd="3" destOrd="0" presId="urn:microsoft.com/office/officeart/2018/2/layout/IconVerticalSolidList"/>
    <dgm:cxn modelId="{A08AB51F-13D4-4E83-8C53-1198C1752C87}" type="presParOf" srcId="{1A2C3D93-97E6-444E-8D9F-0BDAD550DE63}" destId="{CB0204E8-9C83-495E-9478-1592BD56FD92}" srcOrd="5" destOrd="0" presId="urn:microsoft.com/office/officeart/2018/2/layout/IconVerticalSolidList"/>
    <dgm:cxn modelId="{BE14E9BD-A665-49DF-AB65-5B647752AE21}" type="presParOf" srcId="{1A2C3D93-97E6-444E-8D9F-0BDAD550DE63}" destId="{4D54D6A5-122B-4CC4-A4E1-66505534484C}" srcOrd="6" destOrd="0" presId="urn:microsoft.com/office/officeart/2018/2/layout/IconVerticalSolidList"/>
    <dgm:cxn modelId="{AC5F6955-A9AA-46BA-8969-1B4ABBB8D028}" type="presParOf" srcId="{4D54D6A5-122B-4CC4-A4E1-66505534484C}" destId="{FB812F2C-93E2-47C0-BE01-8F956554FD2D}" srcOrd="0" destOrd="0" presId="urn:microsoft.com/office/officeart/2018/2/layout/IconVerticalSolidList"/>
    <dgm:cxn modelId="{D332FB38-6B25-4613-92AA-42270B1EE441}" type="presParOf" srcId="{4D54D6A5-122B-4CC4-A4E1-66505534484C}" destId="{5A36D266-2CE2-4FC6-B2B7-CB080921E28B}" srcOrd="1" destOrd="0" presId="urn:microsoft.com/office/officeart/2018/2/layout/IconVerticalSolidList"/>
    <dgm:cxn modelId="{577C73DC-B09F-4D70-9621-17DD116B263F}" type="presParOf" srcId="{4D54D6A5-122B-4CC4-A4E1-66505534484C}" destId="{D02AD47A-12A8-42C5-A115-5D09718495CE}" srcOrd="2" destOrd="0" presId="urn:microsoft.com/office/officeart/2018/2/layout/IconVerticalSolidList"/>
    <dgm:cxn modelId="{0A9C32BB-F016-4D16-96E8-FF87ADF5BDE2}" type="presParOf" srcId="{4D54D6A5-122B-4CC4-A4E1-66505534484C}" destId="{26D8CC1E-171E-40A7-8503-A46091A7EF96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59D5542-C9A6-46E6-98EC-65C6D1ECE168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325FB7A3-1112-481D-B201-6F6704B3095C}">
      <dgm:prSet/>
      <dgm:spPr/>
      <dgm:t>
        <a:bodyPr/>
        <a:lstStyle/>
        <a:p>
          <a:r>
            <a:rPr lang="en-US" b="1"/>
            <a:t>Intuitiveness </a:t>
          </a:r>
          <a:r>
            <a:rPr lang="en-US"/>
            <a:t>- Easy to model and store relationships</a:t>
          </a:r>
        </a:p>
      </dgm:t>
    </dgm:pt>
    <dgm:pt modelId="{D8CDF348-8AF9-48ED-8B94-1274646BBCBC}" type="parTrans" cxnId="{1A1900EA-7CDD-45E3-A347-35622B18FE4B}">
      <dgm:prSet/>
      <dgm:spPr/>
      <dgm:t>
        <a:bodyPr/>
        <a:lstStyle/>
        <a:p>
          <a:endParaRPr lang="en-US"/>
        </a:p>
      </dgm:t>
    </dgm:pt>
    <dgm:pt modelId="{C1B0438A-9C0C-4E82-8A21-554F39CCBEF4}" type="sibTrans" cxnId="{1A1900EA-7CDD-45E3-A347-35622B18FE4B}">
      <dgm:prSet/>
      <dgm:spPr/>
      <dgm:t>
        <a:bodyPr/>
        <a:lstStyle/>
        <a:p>
          <a:endParaRPr lang="en-US"/>
        </a:p>
      </dgm:t>
    </dgm:pt>
    <dgm:pt modelId="{43BF9C98-D2ED-4280-B456-FC5E547F32EA}">
      <dgm:prSet/>
      <dgm:spPr/>
      <dgm:t>
        <a:bodyPr/>
        <a:lstStyle/>
        <a:p>
          <a:r>
            <a:rPr lang="en-US" b="1"/>
            <a:t>Speed</a:t>
          </a:r>
          <a:r>
            <a:rPr lang="en-US"/>
            <a:t> - Performance of relationship traversal remains constant with growth in data size</a:t>
          </a:r>
        </a:p>
      </dgm:t>
    </dgm:pt>
    <dgm:pt modelId="{56904FC2-BFBD-46E4-B898-722D276FFCAB}" type="parTrans" cxnId="{9816003A-E602-463A-85EE-63DD2B787A71}">
      <dgm:prSet/>
      <dgm:spPr/>
      <dgm:t>
        <a:bodyPr/>
        <a:lstStyle/>
        <a:p>
          <a:endParaRPr lang="en-US"/>
        </a:p>
      </dgm:t>
    </dgm:pt>
    <dgm:pt modelId="{93E007E3-7697-4830-8B72-255AD70928BE}" type="sibTrans" cxnId="{9816003A-E602-463A-85EE-63DD2B787A71}">
      <dgm:prSet/>
      <dgm:spPr/>
      <dgm:t>
        <a:bodyPr/>
        <a:lstStyle/>
        <a:p>
          <a:endParaRPr lang="en-US"/>
        </a:p>
      </dgm:t>
    </dgm:pt>
    <dgm:pt modelId="{7631FB14-99E8-43B6-B1A1-91D25411478F}">
      <dgm:prSet/>
      <dgm:spPr/>
      <dgm:t>
        <a:bodyPr/>
        <a:lstStyle/>
        <a:p>
          <a:r>
            <a:rPr lang="en-US" b="1"/>
            <a:t>Agility</a:t>
          </a:r>
          <a:endParaRPr lang="en-US"/>
        </a:p>
      </dgm:t>
    </dgm:pt>
    <dgm:pt modelId="{5A45DAB5-5A93-4A89-A2FD-204E5F524805}" type="parTrans" cxnId="{756CDEC6-3AC2-40AB-820A-6558A0B32418}">
      <dgm:prSet/>
      <dgm:spPr/>
      <dgm:t>
        <a:bodyPr/>
        <a:lstStyle/>
        <a:p>
          <a:endParaRPr lang="en-US"/>
        </a:p>
      </dgm:t>
    </dgm:pt>
    <dgm:pt modelId="{2355B4FC-FBFD-4E01-9051-D77DA91AA928}" type="sibTrans" cxnId="{756CDEC6-3AC2-40AB-820A-6558A0B32418}">
      <dgm:prSet/>
      <dgm:spPr/>
      <dgm:t>
        <a:bodyPr/>
        <a:lstStyle/>
        <a:p>
          <a:endParaRPr lang="en-US"/>
        </a:p>
      </dgm:t>
    </dgm:pt>
    <dgm:pt modelId="{7068629D-ABE8-4B38-8A4D-327F55905714}">
      <dgm:prSet/>
      <dgm:spPr/>
      <dgm:t>
        <a:bodyPr/>
        <a:lstStyle/>
        <a:p>
          <a:r>
            <a:rPr lang="en-US"/>
            <a:t>Queries are shortened and more readable</a:t>
          </a:r>
        </a:p>
      </dgm:t>
    </dgm:pt>
    <dgm:pt modelId="{4A4FC4C2-1523-43B4-B20D-A92D309CEEB6}" type="parTrans" cxnId="{9CAA92EC-510F-4796-A524-5B954FC4BDC4}">
      <dgm:prSet/>
      <dgm:spPr/>
      <dgm:t>
        <a:bodyPr/>
        <a:lstStyle/>
        <a:p>
          <a:endParaRPr lang="en-US"/>
        </a:p>
      </dgm:t>
    </dgm:pt>
    <dgm:pt modelId="{15725F35-E7A5-45F6-B67C-149D69A30626}" type="sibTrans" cxnId="{9CAA92EC-510F-4796-A524-5B954FC4BDC4}">
      <dgm:prSet/>
      <dgm:spPr/>
      <dgm:t>
        <a:bodyPr/>
        <a:lstStyle/>
        <a:p>
          <a:endParaRPr lang="en-US"/>
        </a:p>
      </dgm:t>
    </dgm:pt>
    <dgm:pt modelId="{F6C2E1B7-4D97-464A-8D75-85A76483E571}">
      <dgm:prSet/>
      <dgm:spPr/>
      <dgm:t>
        <a:bodyPr/>
        <a:lstStyle/>
        <a:p>
          <a:r>
            <a:rPr lang="en-US"/>
            <a:t>Adding addition properties and relationships can be done on the fly – no migrations</a:t>
          </a:r>
        </a:p>
      </dgm:t>
    </dgm:pt>
    <dgm:pt modelId="{7F83D035-7A6E-43D1-8424-18967DE00812}" type="parTrans" cxnId="{66E364F9-2CFF-4F0F-85EB-B82571538F34}">
      <dgm:prSet/>
      <dgm:spPr/>
      <dgm:t>
        <a:bodyPr/>
        <a:lstStyle/>
        <a:p>
          <a:endParaRPr lang="en-US"/>
        </a:p>
      </dgm:t>
    </dgm:pt>
    <dgm:pt modelId="{E1FA68C8-0CCC-4505-A215-D460A6B44367}" type="sibTrans" cxnId="{66E364F9-2CFF-4F0F-85EB-B82571538F34}">
      <dgm:prSet/>
      <dgm:spPr/>
      <dgm:t>
        <a:bodyPr/>
        <a:lstStyle/>
        <a:p>
          <a:endParaRPr lang="en-US"/>
        </a:p>
      </dgm:t>
    </dgm:pt>
    <dgm:pt modelId="{018ED1BB-B08C-4CF1-9841-BCC070503BD6}" type="pres">
      <dgm:prSet presAssocID="{D59D5542-C9A6-46E6-98EC-65C6D1ECE168}" presName="root" presStyleCnt="0">
        <dgm:presLayoutVars>
          <dgm:dir/>
          <dgm:resizeHandles val="exact"/>
        </dgm:presLayoutVars>
      </dgm:prSet>
      <dgm:spPr/>
    </dgm:pt>
    <dgm:pt modelId="{B80592FF-1332-4FF9-8304-B479DD670A10}" type="pres">
      <dgm:prSet presAssocID="{325FB7A3-1112-481D-B201-6F6704B3095C}" presName="compNode" presStyleCnt="0"/>
      <dgm:spPr/>
    </dgm:pt>
    <dgm:pt modelId="{5F5CA7A6-B964-423D-9C04-7A4881E79852}" type="pres">
      <dgm:prSet presAssocID="{325FB7A3-1112-481D-B201-6F6704B3095C}" presName="bgRect" presStyleLbl="bgShp" presStyleIdx="0" presStyleCnt="3"/>
      <dgm:spPr/>
    </dgm:pt>
    <dgm:pt modelId="{6C6693E4-4286-4320-A61C-9245914855FC}" type="pres">
      <dgm:prSet presAssocID="{325FB7A3-1112-481D-B201-6F6704B3095C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hare With Person"/>
        </a:ext>
      </dgm:extLst>
    </dgm:pt>
    <dgm:pt modelId="{967F7794-2D23-4FC7-B84F-E1CD2D2FEA1B}" type="pres">
      <dgm:prSet presAssocID="{325FB7A3-1112-481D-B201-6F6704B3095C}" presName="spaceRect" presStyleCnt="0"/>
      <dgm:spPr/>
    </dgm:pt>
    <dgm:pt modelId="{C585443D-2C9A-4236-8702-679B46254F5D}" type="pres">
      <dgm:prSet presAssocID="{325FB7A3-1112-481D-B201-6F6704B3095C}" presName="parTx" presStyleLbl="revTx" presStyleIdx="0" presStyleCnt="4">
        <dgm:presLayoutVars>
          <dgm:chMax val="0"/>
          <dgm:chPref val="0"/>
        </dgm:presLayoutVars>
      </dgm:prSet>
      <dgm:spPr/>
    </dgm:pt>
    <dgm:pt modelId="{94FA168B-09CD-433C-BEEA-DE950741FE3C}" type="pres">
      <dgm:prSet presAssocID="{C1B0438A-9C0C-4E82-8A21-554F39CCBEF4}" presName="sibTrans" presStyleCnt="0"/>
      <dgm:spPr/>
    </dgm:pt>
    <dgm:pt modelId="{28C7E181-B636-4C81-8CB3-34A8395A3C63}" type="pres">
      <dgm:prSet presAssocID="{43BF9C98-D2ED-4280-B456-FC5E547F32EA}" presName="compNode" presStyleCnt="0"/>
      <dgm:spPr/>
    </dgm:pt>
    <dgm:pt modelId="{68060ADB-36E5-446E-B5A8-6BC5FE99984A}" type="pres">
      <dgm:prSet presAssocID="{43BF9C98-D2ED-4280-B456-FC5E547F32EA}" presName="bgRect" presStyleLbl="bgShp" presStyleIdx="1" presStyleCnt="3"/>
      <dgm:spPr/>
    </dgm:pt>
    <dgm:pt modelId="{8FBB7DB2-07B9-4395-A79F-1274C7F61F8A}" type="pres">
      <dgm:prSet presAssocID="{43BF9C98-D2ED-4280-B456-FC5E547F32EA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auge"/>
        </a:ext>
      </dgm:extLst>
    </dgm:pt>
    <dgm:pt modelId="{0AC11D1F-7B9F-47EF-95E7-96F89BF066B7}" type="pres">
      <dgm:prSet presAssocID="{43BF9C98-D2ED-4280-B456-FC5E547F32EA}" presName="spaceRect" presStyleCnt="0"/>
      <dgm:spPr/>
    </dgm:pt>
    <dgm:pt modelId="{B4377E79-CEA0-42CE-B9C5-8890E95EE504}" type="pres">
      <dgm:prSet presAssocID="{43BF9C98-D2ED-4280-B456-FC5E547F32EA}" presName="parTx" presStyleLbl="revTx" presStyleIdx="1" presStyleCnt="4">
        <dgm:presLayoutVars>
          <dgm:chMax val="0"/>
          <dgm:chPref val="0"/>
        </dgm:presLayoutVars>
      </dgm:prSet>
      <dgm:spPr/>
    </dgm:pt>
    <dgm:pt modelId="{3A78B2B8-958F-4480-B26F-7D062637E900}" type="pres">
      <dgm:prSet presAssocID="{93E007E3-7697-4830-8B72-255AD70928BE}" presName="sibTrans" presStyleCnt="0"/>
      <dgm:spPr/>
    </dgm:pt>
    <dgm:pt modelId="{9CC8B0F4-DE58-4E23-B13F-82C6CF6778BB}" type="pres">
      <dgm:prSet presAssocID="{7631FB14-99E8-43B6-B1A1-91D25411478F}" presName="compNode" presStyleCnt="0"/>
      <dgm:spPr/>
    </dgm:pt>
    <dgm:pt modelId="{7D296DDB-4340-4655-9439-7D7E98F246AC}" type="pres">
      <dgm:prSet presAssocID="{7631FB14-99E8-43B6-B1A1-91D25411478F}" presName="bgRect" presStyleLbl="bgShp" presStyleIdx="2" presStyleCnt="3"/>
      <dgm:spPr/>
    </dgm:pt>
    <dgm:pt modelId="{6D9EDED4-EF4C-4BC2-B0C5-C2CEE51C7946}" type="pres">
      <dgm:prSet presAssocID="{7631FB14-99E8-43B6-B1A1-91D25411478F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irplane"/>
        </a:ext>
      </dgm:extLst>
    </dgm:pt>
    <dgm:pt modelId="{9B051DA8-C392-4487-9D75-FF810F00E792}" type="pres">
      <dgm:prSet presAssocID="{7631FB14-99E8-43B6-B1A1-91D25411478F}" presName="spaceRect" presStyleCnt="0"/>
      <dgm:spPr/>
    </dgm:pt>
    <dgm:pt modelId="{E29710D4-0143-4650-B657-08CBBBAF6DDD}" type="pres">
      <dgm:prSet presAssocID="{7631FB14-99E8-43B6-B1A1-91D25411478F}" presName="parTx" presStyleLbl="revTx" presStyleIdx="2" presStyleCnt="4">
        <dgm:presLayoutVars>
          <dgm:chMax val="0"/>
          <dgm:chPref val="0"/>
        </dgm:presLayoutVars>
      </dgm:prSet>
      <dgm:spPr/>
    </dgm:pt>
    <dgm:pt modelId="{8F886B58-617F-4F25-AE84-3CADFEC1DF61}" type="pres">
      <dgm:prSet presAssocID="{7631FB14-99E8-43B6-B1A1-91D25411478F}" presName="desTx" presStyleLbl="revTx" presStyleIdx="3" presStyleCnt="4">
        <dgm:presLayoutVars/>
      </dgm:prSet>
      <dgm:spPr/>
    </dgm:pt>
  </dgm:ptLst>
  <dgm:cxnLst>
    <dgm:cxn modelId="{9816003A-E602-463A-85EE-63DD2B787A71}" srcId="{D59D5542-C9A6-46E6-98EC-65C6D1ECE168}" destId="{43BF9C98-D2ED-4280-B456-FC5E547F32EA}" srcOrd="1" destOrd="0" parTransId="{56904FC2-BFBD-46E4-B898-722D276FFCAB}" sibTransId="{93E007E3-7697-4830-8B72-255AD70928BE}"/>
    <dgm:cxn modelId="{65100048-5520-4544-B0A9-50250E770089}" type="presOf" srcId="{7631FB14-99E8-43B6-B1A1-91D25411478F}" destId="{E29710D4-0143-4650-B657-08CBBBAF6DDD}" srcOrd="0" destOrd="0" presId="urn:microsoft.com/office/officeart/2018/2/layout/IconVerticalSolidList"/>
    <dgm:cxn modelId="{F6612E79-5B6D-4ADD-A9CC-1A28D8D39DEB}" type="presOf" srcId="{43BF9C98-D2ED-4280-B456-FC5E547F32EA}" destId="{B4377E79-CEA0-42CE-B9C5-8890E95EE504}" srcOrd="0" destOrd="0" presId="urn:microsoft.com/office/officeart/2018/2/layout/IconVerticalSolidList"/>
    <dgm:cxn modelId="{39DF408A-BC35-4053-B8EF-BC679DF0F655}" type="presOf" srcId="{7068629D-ABE8-4B38-8A4D-327F55905714}" destId="{8F886B58-617F-4F25-AE84-3CADFEC1DF61}" srcOrd="0" destOrd="0" presId="urn:microsoft.com/office/officeart/2018/2/layout/IconVerticalSolidList"/>
    <dgm:cxn modelId="{756CDEC6-3AC2-40AB-820A-6558A0B32418}" srcId="{D59D5542-C9A6-46E6-98EC-65C6D1ECE168}" destId="{7631FB14-99E8-43B6-B1A1-91D25411478F}" srcOrd="2" destOrd="0" parTransId="{5A45DAB5-5A93-4A89-A2FD-204E5F524805}" sibTransId="{2355B4FC-FBFD-4E01-9051-D77DA91AA928}"/>
    <dgm:cxn modelId="{9ADBABD3-E241-43EF-AF88-5BD204E85E26}" type="presOf" srcId="{D59D5542-C9A6-46E6-98EC-65C6D1ECE168}" destId="{018ED1BB-B08C-4CF1-9841-BCC070503BD6}" srcOrd="0" destOrd="0" presId="urn:microsoft.com/office/officeart/2018/2/layout/IconVerticalSolidList"/>
    <dgm:cxn modelId="{B83792DA-FDDB-4723-A8D4-3C611E4D4370}" type="presOf" srcId="{F6C2E1B7-4D97-464A-8D75-85A76483E571}" destId="{8F886B58-617F-4F25-AE84-3CADFEC1DF61}" srcOrd="0" destOrd="1" presId="urn:microsoft.com/office/officeart/2018/2/layout/IconVerticalSolidList"/>
    <dgm:cxn modelId="{DB53F3DF-0FC6-4B88-B413-42906E8194BC}" type="presOf" srcId="{325FB7A3-1112-481D-B201-6F6704B3095C}" destId="{C585443D-2C9A-4236-8702-679B46254F5D}" srcOrd="0" destOrd="0" presId="urn:microsoft.com/office/officeart/2018/2/layout/IconVerticalSolidList"/>
    <dgm:cxn modelId="{1A1900EA-7CDD-45E3-A347-35622B18FE4B}" srcId="{D59D5542-C9A6-46E6-98EC-65C6D1ECE168}" destId="{325FB7A3-1112-481D-B201-6F6704B3095C}" srcOrd="0" destOrd="0" parTransId="{D8CDF348-8AF9-48ED-8B94-1274646BBCBC}" sibTransId="{C1B0438A-9C0C-4E82-8A21-554F39CCBEF4}"/>
    <dgm:cxn modelId="{9CAA92EC-510F-4796-A524-5B954FC4BDC4}" srcId="{7631FB14-99E8-43B6-B1A1-91D25411478F}" destId="{7068629D-ABE8-4B38-8A4D-327F55905714}" srcOrd="0" destOrd="0" parTransId="{4A4FC4C2-1523-43B4-B20D-A92D309CEEB6}" sibTransId="{15725F35-E7A5-45F6-B67C-149D69A30626}"/>
    <dgm:cxn modelId="{66E364F9-2CFF-4F0F-85EB-B82571538F34}" srcId="{7631FB14-99E8-43B6-B1A1-91D25411478F}" destId="{F6C2E1B7-4D97-464A-8D75-85A76483E571}" srcOrd="1" destOrd="0" parTransId="{7F83D035-7A6E-43D1-8424-18967DE00812}" sibTransId="{E1FA68C8-0CCC-4505-A215-D460A6B44367}"/>
    <dgm:cxn modelId="{423119F9-5472-4358-8BF1-EB566BB100B0}" type="presParOf" srcId="{018ED1BB-B08C-4CF1-9841-BCC070503BD6}" destId="{B80592FF-1332-4FF9-8304-B479DD670A10}" srcOrd="0" destOrd="0" presId="urn:microsoft.com/office/officeart/2018/2/layout/IconVerticalSolidList"/>
    <dgm:cxn modelId="{EFF67327-A9DB-4065-ABEE-B368F6AD382B}" type="presParOf" srcId="{B80592FF-1332-4FF9-8304-B479DD670A10}" destId="{5F5CA7A6-B964-423D-9C04-7A4881E79852}" srcOrd="0" destOrd="0" presId="urn:microsoft.com/office/officeart/2018/2/layout/IconVerticalSolidList"/>
    <dgm:cxn modelId="{CB8BA3D4-669E-49E3-8CBA-FCCDEDF47504}" type="presParOf" srcId="{B80592FF-1332-4FF9-8304-B479DD670A10}" destId="{6C6693E4-4286-4320-A61C-9245914855FC}" srcOrd="1" destOrd="0" presId="urn:microsoft.com/office/officeart/2018/2/layout/IconVerticalSolidList"/>
    <dgm:cxn modelId="{F5348B08-4764-459B-90CA-33757B4C965A}" type="presParOf" srcId="{B80592FF-1332-4FF9-8304-B479DD670A10}" destId="{967F7794-2D23-4FC7-B84F-E1CD2D2FEA1B}" srcOrd="2" destOrd="0" presId="urn:microsoft.com/office/officeart/2018/2/layout/IconVerticalSolidList"/>
    <dgm:cxn modelId="{2E517D40-5B36-41F3-99EC-3C76E072160E}" type="presParOf" srcId="{B80592FF-1332-4FF9-8304-B479DD670A10}" destId="{C585443D-2C9A-4236-8702-679B46254F5D}" srcOrd="3" destOrd="0" presId="urn:microsoft.com/office/officeart/2018/2/layout/IconVerticalSolidList"/>
    <dgm:cxn modelId="{5C25F325-3174-4976-B3FE-9DDC7DF1B732}" type="presParOf" srcId="{018ED1BB-B08C-4CF1-9841-BCC070503BD6}" destId="{94FA168B-09CD-433C-BEEA-DE950741FE3C}" srcOrd="1" destOrd="0" presId="urn:microsoft.com/office/officeart/2018/2/layout/IconVerticalSolidList"/>
    <dgm:cxn modelId="{C824E70D-E6AF-499E-98F4-ABA4C5D36E11}" type="presParOf" srcId="{018ED1BB-B08C-4CF1-9841-BCC070503BD6}" destId="{28C7E181-B636-4C81-8CB3-34A8395A3C63}" srcOrd="2" destOrd="0" presId="urn:microsoft.com/office/officeart/2018/2/layout/IconVerticalSolidList"/>
    <dgm:cxn modelId="{0EAE90D6-6F58-41B1-A50E-72049B078435}" type="presParOf" srcId="{28C7E181-B636-4C81-8CB3-34A8395A3C63}" destId="{68060ADB-36E5-446E-B5A8-6BC5FE99984A}" srcOrd="0" destOrd="0" presId="urn:microsoft.com/office/officeart/2018/2/layout/IconVerticalSolidList"/>
    <dgm:cxn modelId="{F9536D3A-77BD-4555-A344-130E9A660768}" type="presParOf" srcId="{28C7E181-B636-4C81-8CB3-34A8395A3C63}" destId="{8FBB7DB2-07B9-4395-A79F-1274C7F61F8A}" srcOrd="1" destOrd="0" presId="urn:microsoft.com/office/officeart/2018/2/layout/IconVerticalSolidList"/>
    <dgm:cxn modelId="{BD0F97B0-0422-488F-A8DC-EFB71D976DF9}" type="presParOf" srcId="{28C7E181-B636-4C81-8CB3-34A8395A3C63}" destId="{0AC11D1F-7B9F-47EF-95E7-96F89BF066B7}" srcOrd="2" destOrd="0" presId="urn:microsoft.com/office/officeart/2018/2/layout/IconVerticalSolidList"/>
    <dgm:cxn modelId="{AEBAA12E-98F9-4C25-8A33-04A0BF35FC90}" type="presParOf" srcId="{28C7E181-B636-4C81-8CB3-34A8395A3C63}" destId="{B4377E79-CEA0-42CE-B9C5-8890E95EE504}" srcOrd="3" destOrd="0" presId="urn:microsoft.com/office/officeart/2018/2/layout/IconVerticalSolidList"/>
    <dgm:cxn modelId="{1A142896-851F-4B01-B684-8A9C66D65F08}" type="presParOf" srcId="{018ED1BB-B08C-4CF1-9841-BCC070503BD6}" destId="{3A78B2B8-958F-4480-B26F-7D062637E900}" srcOrd="3" destOrd="0" presId="urn:microsoft.com/office/officeart/2018/2/layout/IconVerticalSolidList"/>
    <dgm:cxn modelId="{94A1A687-F6BD-493B-A9A7-2F62960EA426}" type="presParOf" srcId="{018ED1BB-B08C-4CF1-9841-BCC070503BD6}" destId="{9CC8B0F4-DE58-4E23-B13F-82C6CF6778BB}" srcOrd="4" destOrd="0" presId="urn:microsoft.com/office/officeart/2018/2/layout/IconVerticalSolidList"/>
    <dgm:cxn modelId="{92EADD51-E614-4386-A7DE-7328A8380996}" type="presParOf" srcId="{9CC8B0F4-DE58-4E23-B13F-82C6CF6778BB}" destId="{7D296DDB-4340-4655-9439-7D7E98F246AC}" srcOrd="0" destOrd="0" presId="urn:microsoft.com/office/officeart/2018/2/layout/IconVerticalSolidList"/>
    <dgm:cxn modelId="{7AC48E81-787E-4AEC-8098-A24535560293}" type="presParOf" srcId="{9CC8B0F4-DE58-4E23-B13F-82C6CF6778BB}" destId="{6D9EDED4-EF4C-4BC2-B0C5-C2CEE51C7946}" srcOrd="1" destOrd="0" presId="urn:microsoft.com/office/officeart/2018/2/layout/IconVerticalSolidList"/>
    <dgm:cxn modelId="{D025E571-D646-4439-9319-25C1E9107376}" type="presParOf" srcId="{9CC8B0F4-DE58-4E23-B13F-82C6CF6778BB}" destId="{9B051DA8-C392-4487-9D75-FF810F00E792}" srcOrd="2" destOrd="0" presId="urn:microsoft.com/office/officeart/2018/2/layout/IconVerticalSolidList"/>
    <dgm:cxn modelId="{1F445A94-93CD-4E72-B5A2-09AC231DA29D}" type="presParOf" srcId="{9CC8B0F4-DE58-4E23-B13F-82C6CF6778BB}" destId="{E29710D4-0143-4650-B657-08CBBBAF6DDD}" srcOrd="3" destOrd="0" presId="urn:microsoft.com/office/officeart/2018/2/layout/IconVerticalSolidList"/>
    <dgm:cxn modelId="{709CD9D8-6010-45D8-AB3B-004442B52885}" type="presParOf" srcId="{9CC8B0F4-DE58-4E23-B13F-82C6CF6778BB}" destId="{8F886B58-617F-4F25-AE84-3CADFEC1DF61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B86F192-4636-454B-85EC-5F41998953B9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A5EF50CB-9920-46A9-BCF0-02DA698E2DD2}">
      <dgm:prSet/>
      <dgm:spPr/>
      <dgm:t>
        <a:bodyPr/>
        <a:lstStyle/>
        <a:p>
          <a:r>
            <a:rPr lang="en-US" dirty="0"/>
            <a:t>NoSQL DB  allow to alter the schema without migration.</a:t>
          </a:r>
        </a:p>
      </dgm:t>
    </dgm:pt>
    <dgm:pt modelId="{A9EF8F94-E079-46A3-990F-C028A6BCCAB1}" type="parTrans" cxnId="{65332D13-FC0E-4CCC-B717-2C7217E6EEDD}">
      <dgm:prSet/>
      <dgm:spPr/>
      <dgm:t>
        <a:bodyPr/>
        <a:lstStyle/>
        <a:p>
          <a:endParaRPr lang="en-US"/>
        </a:p>
      </dgm:t>
    </dgm:pt>
    <dgm:pt modelId="{C78D3364-7892-489A-8A29-F125C0581AB6}" type="sibTrans" cxnId="{65332D13-FC0E-4CCC-B717-2C7217E6EEDD}">
      <dgm:prSet/>
      <dgm:spPr/>
      <dgm:t>
        <a:bodyPr/>
        <a:lstStyle/>
        <a:p>
          <a:endParaRPr lang="en-US"/>
        </a:p>
      </dgm:t>
    </dgm:pt>
    <dgm:pt modelId="{04154BE6-3481-49D1-BA19-F3A11EAD2B70}">
      <dgm:prSet/>
      <dgm:spPr/>
      <dgm:t>
        <a:bodyPr/>
        <a:lstStyle/>
        <a:p>
          <a:r>
            <a:rPr lang="en-US" dirty="0"/>
            <a:t>add new nodes and relationships without the process of migrating.</a:t>
          </a:r>
        </a:p>
      </dgm:t>
    </dgm:pt>
    <dgm:pt modelId="{EFD95B9D-8B91-4F47-BCCA-1E5930458150}" type="parTrans" cxnId="{C01892D5-FA6C-4D2B-BD32-E1CC74A0CE25}">
      <dgm:prSet/>
      <dgm:spPr/>
      <dgm:t>
        <a:bodyPr/>
        <a:lstStyle/>
        <a:p>
          <a:endParaRPr lang="en-US"/>
        </a:p>
      </dgm:t>
    </dgm:pt>
    <dgm:pt modelId="{72AE70CD-E057-423B-A208-FEF7FE72591E}" type="sibTrans" cxnId="{C01892D5-FA6C-4D2B-BD32-E1CC74A0CE25}">
      <dgm:prSet/>
      <dgm:spPr/>
      <dgm:t>
        <a:bodyPr/>
        <a:lstStyle/>
        <a:p>
          <a:endParaRPr lang="en-US"/>
        </a:p>
      </dgm:t>
    </dgm:pt>
    <dgm:pt modelId="{38C1D739-CF97-40E1-92C8-D4FFAFB9325E}" type="pres">
      <dgm:prSet presAssocID="{CB86F192-4636-454B-85EC-5F41998953B9}" presName="linear" presStyleCnt="0">
        <dgm:presLayoutVars>
          <dgm:animLvl val="lvl"/>
          <dgm:resizeHandles val="exact"/>
        </dgm:presLayoutVars>
      </dgm:prSet>
      <dgm:spPr/>
    </dgm:pt>
    <dgm:pt modelId="{5C9C5C3D-893F-4CF9-A53C-B43D55766C3B}" type="pres">
      <dgm:prSet presAssocID="{A5EF50CB-9920-46A9-BCF0-02DA698E2DD2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53E3C2D1-63AC-494E-A69A-65E5A8D6679C}" type="pres">
      <dgm:prSet presAssocID="{A5EF50CB-9920-46A9-BCF0-02DA698E2DD2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65332D13-FC0E-4CCC-B717-2C7217E6EEDD}" srcId="{CB86F192-4636-454B-85EC-5F41998953B9}" destId="{A5EF50CB-9920-46A9-BCF0-02DA698E2DD2}" srcOrd="0" destOrd="0" parTransId="{A9EF8F94-E079-46A3-990F-C028A6BCCAB1}" sibTransId="{C78D3364-7892-489A-8A29-F125C0581AB6}"/>
    <dgm:cxn modelId="{96440525-76F2-4FDE-BE92-B3DD79942E3E}" type="presOf" srcId="{A5EF50CB-9920-46A9-BCF0-02DA698E2DD2}" destId="{5C9C5C3D-893F-4CF9-A53C-B43D55766C3B}" srcOrd="0" destOrd="0" presId="urn:microsoft.com/office/officeart/2005/8/layout/vList2"/>
    <dgm:cxn modelId="{514A604A-8F57-4CFD-8CE4-C27DAB2E6E31}" type="presOf" srcId="{CB86F192-4636-454B-85EC-5F41998953B9}" destId="{38C1D739-CF97-40E1-92C8-D4FFAFB9325E}" srcOrd="0" destOrd="0" presId="urn:microsoft.com/office/officeart/2005/8/layout/vList2"/>
    <dgm:cxn modelId="{227926D4-3EEE-44CA-8925-BC1A34AB8D9C}" type="presOf" srcId="{04154BE6-3481-49D1-BA19-F3A11EAD2B70}" destId="{53E3C2D1-63AC-494E-A69A-65E5A8D6679C}" srcOrd="0" destOrd="0" presId="urn:microsoft.com/office/officeart/2005/8/layout/vList2"/>
    <dgm:cxn modelId="{C01892D5-FA6C-4D2B-BD32-E1CC74A0CE25}" srcId="{A5EF50CB-9920-46A9-BCF0-02DA698E2DD2}" destId="{04154BE6-3481-49D1-BA19-F3A11EAD2B70}" srcOrd="0" destOrd="0" parTransId="{EFD95B9D-8B91-4F47-BCCA-1E5930458150}" sibTransId="{72AE70CD-E057-423B-A208-FEF7FE72591E}"/>
    <dgm:cxn modelId="{C513495D-24B6-4552-A552-94909427EE45}" type="presParOf" srcId="{38C1D739-CF97-40E1-92C8-D4FFAFB9325E}" destId="{5C9C5C3D-893F-4CF9-A53C-B43D55766C3B}" srcOrd="0" destOrd="0" presId="urn:microsoft.com/office/officeart/2005/8/layout/vList2"/>
    <dgm:cxn modelId="{75104FF4-2F08-4384-83AD-30C238EC2E1E}" type="presParOf" srcId="{38C1D739-CF97-40E1-92C8-D4FFAFB9325E}" destId="{53E3C2D1-63AC-494E-A69A-65E5A8D6679C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0EAA5F6-0516-4ED1-B8A6-AFFBCCB22C15}">
      <dsp:nvSpPr>
        <dsp:cNvPr id="0" name=""/>
        <dsp:cNvSpPr/>
      </dsp:nvSpPr>
      <dsp:spPr>
        <a:xfrm>
          <a:off x="0" y="1560"/>
          <a:ext cx="10058399" cy="791109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02212AE-FFAD-4C10-BA40-6E1A20879401}">
      <dsp:nvSpPr>
        <dsp:cNvPr id="0" name=""/>
        <dsp:cNvSpPr/>
      </dsp:nvSpPr>
      <dsp:spPr>
        <a:xfrm>
          <a:off x="239310" y="179560"/>
          <a:ext cx="435110" cy="43511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5B3ADA-04D3-4166-A76A-F45476EEA653}">
      <dsp:nvSpPr>
        <dsp:cNvPr id="0" name=""/>
        <dsp:cNvSpPr/>
      </dsp:nvSpPr>
      <dsp:spPr>
        <a:xfrm>
          <a:off x="913731" y="1560"/>
          <a:ext cx="9144668" cy="7911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726" tIns="83726" rIns="83726" bIns="83726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Graph store uses </a:t>
          </a:r>
          <a:r>
            <a:rPr lang="en-US" sz="2200" u="sng" kern="1200"/>
            <a:t>graph structures</a:t>
          </a:r>
          <a:r>
            <a:rPr lang="en-US" sz="2200" kern="1200"/>
            <a:t> for semantic queries with </a:t>
          </a:r>
          <a:r>
            <a:rPr lang="en-US" sz="2200" u="sng" kern="1200"/>
            <a:t>nodes</a:t>
          </a:r>
          <a:r>
            <a:rPr lang="en-US" sz="2200" kern="1200"/>
            <a:t>, </a:t>
          </a:r>
          <a:r>
            <a:rPr lang="en-US" sz="2200" u="sng" kern="1200"/>
            <a:t>edges</a:t>
          </a:r>
          <a:r>
            <a:rPr lang="en-US" sz="2200" kern="1200"/>
            <a:t> and </a:t>
          </a:r>
          <a:r>
            <a:rPr lang="en-US" sz="2200" u="sng" kern="1200"/>
            <a:t>properties</a:t>
          </a:r>
          <a:r>
            <a:rPr lang="en-US" sz="2200" kern="1200"/>
            <a:t> to represent and store data. </a:t>
          </a:r>
        </a:p>
      </dsp:txBody>
      <dsp:txXfrm>
        <a:off x="913731" y="1560"/>
        <a:ext cx="9144668" cy="791109"/>
      </dsp:txXfrm>
    </dsp:sp>
    <dsp:sp modelId="{31AE6718-72CE-457B-BE66-50F19C861713}">
      <dsp:nvSpPr>
        <dsp:cNvPr id="0" name=""/>
        <dsp:cNvSpPr/>
      </dsp:nvSpPr>
      <dsp:spPr>
        <a:xfrm>
          <a:off x="0" y="990447"/>
          <a:ext cx="10058399" cy="791109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76A55DA-7C5C-4FFA-B9EB-6A146CE9B346}">
      <dsp:nvSpPr>
        <dsp:cNvPr id="0" name=""/>
        <dsp:cNvSpPr/>
      </dsp:nvSpPr>
      <dsp:spPr>
        <a:xfrm>
          <a:off x="239310" y="1168447"/>
          <a:ext cx="435110" cy="43511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84D1344-AA22-403D-B02A-911A04AB1A72}">
      <dsp:nvSpPr>
        <dsp:cNvPr id="0" name=""/>
        <dsp:cNvSpPr/>
      </dsp:nvSpPr>
      <dsp:spPr>
        <a:xfrm>
          <a:off x="913731" y="990447"/>
          <a:ext cx="9144668" cy="7911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726" tIns="83726" rIns="83726" bIns="83726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The relationships allow data in the store to be linked together directly, and in many cases retrieved with one operation.</a:t>
          </a:r>
        </a:p>
      </dsp:txBody>
      <dsp:txXfrm>
        <a:off x="913731" y="990447"/>
        <a:ext cx="9144668" cy="791109"/>
      </dsp:txXfrm>
    </dsp:sp>
    <dsp:sp modelId="{4E3166B9-4456-4100-A561-6F7B4D52F3E6}">
      <dsp:nvSpPr>
        <dsp:cNvPr id="0" name=""/>
        <dsp:cNvSpPr/>
      </dsp:nvSpPr>
      <dsp:spPr>
        <a:xfrm>
          <a:off x="0" y="1979334"/>
          <a:ext cx="10058399" cy="791109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0280E01-5C16-473A-A0DE-2E7575781821}">
      <dsp:nvSpPr>
        <dsp:cNvPr id="0" name=""/>
        <dsp:cNvSpPr/>
      </dsp:nvSpPr>
      <dsp:spPr>
        <a:xfrm>
          <a:off x="239310" y="2157333"/>
          <a:ext cx="435110" cy="43511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F69443-B5BF-4CDF-BF1D-5A5BEC664AAA}">
      <dsp:nvSpPr>
        <dsp:cNvPr id="0" name=""/>
        <dsp:cNvSpPr/>
      </dsp:nvSpPr>
      <dsp:spPr>
        <a:xfrm>
          <a:off x="913731" y="1979334"/>
          <a:ext cx="9144668" cy="7911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726" tIns="83726" rIns="83726" bIns="83726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A query on a graph is known as </a:t>
          </a:r>
          <a:r>
            <a:rPr lang="en-US" sz="2200" u="sng" kern="1200"/>
            <a:t>traversing</a:t>
          </a:r>
          <a:r>
            <a:rPr lang="en-US" sz="2200" kern="1200"/>
            <a:t> the graph.</a:t>
          </a:r>
        </a:p>
      </dsp:txBody>
      <dsp:txXfrm>
        <a:off x="913731" y="1979334"/>
        <a:ext cx="9144668" cy="791109"/>
      </dsp:txXfrm>
    </dsp:sp>
    <dsp:sp modelId="{CE5B6DE6-41AA-496E-915E-F171698351AB}">
      <dsp:nvSpPr>
        <dsp:cNvPr id="0" name=""/>
        <dsp:cNvSpPr/>
      </dsp:nvSpPr>
      <dsp:spPr>
        <a:xfrm>
          <a:off x="0" y="2968220"/>
          <a:ext cx="10058399" cy="791109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9705BB9-E888-4E57-8B70-A001937D9139}">
      <dsp:nvSpPr>
        <dsp:cNvPr id="0" name=""/>
        <dsp:cNvSpPr/>
      </dsp:nvSpPr>
      <dsp:spPr>
        <a:xfrm>
          <a:off x="239310" y="3146220"/>
          <a:ext cx="435110" cy="43511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54391C3-CCFC-46AE-B343-504994362F50}">
      <dsp:nvSpPr>
        <dsp:cNvPr id="0" name=""/>
        <dsp:cNvSpPr/>
      </dsp:nvSpPr>
      <dsp:spPr>
        <a:xfrm>
          <a:off x="913731" y="2968220"/>
          <a:ext cx="9144668" cy="7911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726" tIns="83726" rIns="83726" bIns="83726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The biggest advantage of the graph store is that </a:t>
          </a:r>
          <a:r>
            <a:rPr lang="en-US" sz="2200" u="sng" kern="1200"/>
            <a:t>joins</a:t>
          </a:r>
          <a:r>
            <a:rPr lang="en-US" sz="2200" kern="1200"/>
            <a:t> are not necessary. </a:t>
          </a:r>
        </a:p>
      </dsp:txBody>
      <dsp:txXfrm>
        <a:off x="913731" y="2968220"/>
        <a:ext cx="9144668" cy="79110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ABEBFD-643F-4216-92E5-4189E9386201}">
      <dsp:nvSpPr>
        <dsp:cNvPr id="0" name=""/>
        <dsp:cNvSpPr/>
      </dsp:nvSpPr>
      <dsp:spPr>
        <a:xfrm>
          <a:off x="0" y="646"/>
          <a:ext cx="5928344" cy="1512418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10243A8-733F-400C-9A76-30F2D41D823A}">
      <dsp:nvSpPr>
        <dsp:cNvPr id="0" name=""/>
        <dsp:cNvSpPr/>
      </dsp:nvSpPr>
      <dsp:spPr>
        <a:xfrm>
          <a:off x="457506" y="340940"/>
          <a:ext cx="831830" cy="83183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1982826-6D89-4AEE-9C6D-364B1B2F3F64}">
      <dsp:nvSpPr>
        <dsp:cNvPr id="0" name=""/>
        <dsp:cNvSpPr/>
      </dsp:nvSpPr>
      <dsp:spPr>
        <a:xfrm>
          <a:off x="1746843" y="646"/>
          <a:ext cx="4181500" cy="15124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064" tIns="160064" rIns="160064" bIns="16006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uses </a:t>
          </a:r>
          <a:r>
            <a:rPr lang="en-US" sz="2500" b="1" i="1" kern="1200"/>
            <a:t>patterns</a:t>
          </a:r>
          <a:r>
            <a:rPr lang="en-US" sz="2500" kern="1200"/>
            <a:t> to describe graph data</a:t>
          </a:r>
        </a:p>
      </dsp:txBody>
      <dsp:txXfrm>
        <a:off x="1746843" y="646"/>
        <a:ext cx="4181500" cy="1512418"/>
      </dsp:txXfrm>
    </dsp:sp>
    <dsp:sp modelId="{BB96A47D-1B32-47FC-9893-89B253FEACB7}">
      <dsp:nvSpPr>
        <dsp:cNvPr id="0" name=""/>
        <dsp:cNvSpPr/>
      </dsp:nvSpPr>
      <dsp:spPr>
        <a:xfrm>
          <a:off x="0" y="1891169"/>
          <a:ext cx="5928344" cy="1512418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EBB6365-4A08-485C-BE08-F1C0D9E43D54}">
      <dsp:nvSpPr>
        <dsp:cNvPr id="0" name=""/>
        <dsp:cNvSpPr/>
      </dsp:nvSpPr>
      <dsp:spPr>
        <a:xfrm>
          <a:off x="457506" y="2231463"/>
          <a:ext cx="831830" cy="83183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ED069C7-DA24-44E1-B92C-6F92DEA3FFB9}">
      <dsp:nvSpPr>
        <dsp:cNvPr id="0" name=""/>
        <dsp:cNvSpPr/>
      </dsp:nvSpPr>
      <dsp:spPr>
        <a:xfrm>
          <a:off x="1746843" y="1891169"/>
          <a:ext cx="4181500" cy="15124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064" tIns="160064" rIns="160064" bIns="16006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familiar SQL-like clauses</a:t>
          </a:r>
        </a:p>
      </dsp:txBody>
      <dsp:txXfrm>
        <a:off x="1746843" y="1891169"/>
        <a:ext cx="4181500" cy="1512418"/>
      </dsp:txXfrm>
    </dsp:sp>
    <dsp:sp modelId="{7E293E96-11FE-4028-B745-E5FE71DAA45D}">
      <dsp:nvSpPr>
        <dsp:cNvPr id="0" name=""/>
        <dsp:cNvSpPr/>
      </dsp:nvSpPr>
      <dsp:spPr>
        <a:xfrm>
          <a:off x="0" y="3781692"/>
          <a:ext cx="5928344" cy="1512418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0AA01B-EF95-490C-A81D-8E23F07C03F8}">
      <dsp:nvSpPr>
        <dsp:cNvPr id="0" name=""/>
        <dsp:cNvSpPr/>
      </dsp:nvSpPr>
      <dsp:spPr>
        <a:xfrm>
          <a:off x="457506" y="4121986"/>
          <a:ext cx="831830" cy="83183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0118FA1-73AC-4639-B389-CA795C5ECA7A}">
      <dsp:nvSpPr>
        <dsp:cNvPr id="0" name=""/>
        <dsp:cNvSpPr/>
      </dsp:nvSpPr>
      <dsp:spPr>
        <a:xfrm>
          <a:off x="1746843" y="3781692"/>
          <a:ext cx="4181500" cy="15124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064" tIns="160064" rIns="160064" bIns="16006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declarative, describing what to find, not how to find it</a:t>
          </a:r>
        </a:p>
      </dsp:txBody>
      <dsp:txXfrm>
        <a:off x="1746843" y="3781692"/>
        <a:ext cx="4181500" cy="151241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923C3C-49F0-4604-9924-7E05A48F96BF}">
      <dsp:nvSpPr>
        <dsp:cNvPr id="0" name=""/>
        <dsp:cNvSpPr/>
      </dsp:nvSpPr>
      <dsp:spPr>
        <a:xfrm>
          <a:off x="0" y="2197"/>
          <a:ext cx="5928344" cy="1113760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BF480BE-4483-49BD-8110-DCDE9FD9BABC}">
      <dsp:nvSpPr>
        <dsp:cNvPr id="0" name=""/>
        <dsp:cNvSpPr/>
      </dsp:nvSpPr>
      <dsp:spPr>
        <a:xfrm>
          <a:off x="336912" y="252793"/>
          <a:ext cx="612568" cy="61256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22E96AC-67F2-4CFF-BDFF-C10F5FE29C1F}">
      <dsp:nvSpPr>
        <dsp:cNvPr id="0" name=""/>
        <dsp:cNvSpPr/>
      </dsp:nvSpPr>
      <dsp:spPr>
        <a:xfrm>
          <a:off x="1286393" y="2197"/>
          <a:ext cx="4641950" cy="1113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873" tIns="117873" rIns="117873" bIns="117873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Complex to model and Store  relationships.</a:t>
          </a:r>
        </a:p>
      </dsp:txBody>
      <dsp:txXfrm>
        <a:off x="1286393" y="2197"/>
        <a:ext cx="4641950" cy="1113760"/>
      </dsp:txXfrm>
    </dsp:sp>
    <dsp:sp modelId="{3003D7D7-31BC-4F85-95BD-E875166A7B03}">
      <dsp:nvSpPr>
        <dsp:cNvPr id="0" name=""/>
        <dsp:cNvSpPr/>
      </dsp:nvSpPr>
      <dsp:spPr>
        <a:xfrm>
          <a:off x="0" y="1394398"/>
          <a:ext cx="5928344" cy="1113760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5E65E80-07E2-49D5-82EB-D1A6ADF395DD}">
      <dsp:nvSpPr>
        <dsp:cNvPr id="0" name=""/>
        <dsp:cNvSpPr/>
      </dsp:nvSpPr>
      <dsp:spPr>
        <a:xfrm>
          <a:off x="336912" y="1644994"/>
          <a:ext cx="612568" cy="61256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8767CC0-EDE1-481B-A2E3-7AFB41AEDC63}">
      <dsp:nvSpPr>
        <dsp:cNvPr id="0" name=""/>
        <dsp:cNvSpPr/>
      </dsp:nvSpPr>
      <dsp:spPr>
        <a:xfrm>
          <a:off x="1286393" y="1394398"/>
          <a:ext cx="4641950" cy="1113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873" tIns="117873" rIns="117873" bIns="117873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Performance degrades with increases in data.</a:t>
          </a:r>
        </a:p>
      </dsp:txBody>
      <dsp:txXfrm>
        <a:off x="1286393" y="1394398"/>
        <a:ext cx="4641950" cy="1113760"/>
      </dsp:txXfrm>
    </dsp:sp>
    <dsp:sp modelId="{700D9E83-EBAE-4D68-B577-529731F9F708}">
      <dsp:nvSpPr>
        <dsp:cNvPr id="0" name=""/>
        <dsp:cNvSpPr/>
      </dsp:nvSpPr>
      <dsp:spPr>
        <a:xfrm>
          <a:off x="0" y="2786598"/>
          <a:ext cx="5928344" cy="1113760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192FB35-DF61-4CA4-B6F2-C2B52E1B8474}">
      <dsp:nvSpPr>
        <dsp:cNvPr id="0" name=""/>
        <dsp:cNvSpPr/>
      </dsp:nvSpPr>
      <dsp:spPr>
        <a:xfrm>
          <a:off x="336912" y="3037194"/>
          <a:ext cx="612568" cy="61256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87DBC3-DB8F-48BC-9224-6B617A395670}">
      <dsp:nvSpPr>
        <dsp:cNvPr id="0" name=""/>
        <dsp:cNvSpPr/>
      </dsp:nvSpPr>
      <dsp:spPr>
        <a:xfrm>
          <a:off x="1286393" y="2786598"/>
          <a:ext cx="4641950" cy="1113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873" tIns="117873" rIns="117873" bIns="117873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Queries get long and complex.</a:t>
          </a:r>
        </a:p>
      </dsp:txBody>
      <dsp:txXfrm>
        <a:off x="1286393" y="2786598"/>
        <a:ext cx="4641950" cy="1113760"/>
      </dsp:txXfrm>
    </dsp:sp>
    <dsp:sp modelId="{FB812F2C-93E2-47C0-BE01-8F956554FD2D}">
      <dsp:nvSpPr>
        <dsp:cNvPr id="0" name=""/>
        <dsp:cNvSpPr/>
      </dsp:nvSpPr>
      <dsp:spPr>
        <a:xfrm>
          <a:off x="0" y="4178799"/>
          <a:ext cx="5928344" cy="1113760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A36D266-2CE2-4FC6-B2B7-CB080921E28B}">
      <dsp:nvSpPr>
        <dsp:cNvPr id="0" name=""/>
        <dsp:cNvSpPr/>
      </dsp:nvSpPr>
      <dsp:spPr>
        <a:xfrm>
          <a:off x="336912" y="4429395"/>
          <a:ext cx="612568" cy="61256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6D8CC1E-171E-40A7-8503-A46091A7EF96}">
      <dsp:nvSpPr>
        <dsp:cNvPr id="0" name=""/>
        <dsp:cNvSpPr/>
      </dsp:nvSpPr>
      <dsp:spPr>
        <a:xfrm>
          <a:off x="1286393" y="4178799"/>
          <a:ext cx="4641950" cy="1113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873" tIns="117873" rIns="117873" bIns="117873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Maintenance is painful. </a:t>
          </a:r>
        </a:p>
      </dsp:txBody>
      <dsp:txXfrm>
        <a:off x="1286393" y="4178799"/>
        <a:ext cx="4641950" cy="111376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5CA7A6-B964-423D-9C04-7A4881E79852}">
      <dsp:nvSpPr>
        <dsp:cNvPr id="0" name=""/>
        <dsp:cNvSpPr/>
      </dsp:nvSpPr>
      <dsp:spPr>
        <a:xfrm>
          <a:off x="0" y="459"/>
          <a:ext cx="10058399" cy="1074277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C6693E4-4286-4320-A61C-9245914855FC}">
      <dsp:nvSpPr>
        <dsp:cNvPr id="0" name=""/>
        <dsp:cNvSpPr/>
      </dsp:nvSpPr>
      <dsp:spPr>
        <a:xfrm>
          <a:off x="324969" y="242171"/>
          <a:ext cx="590852" cy="59085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85443D-2C9A-4236-8702-679B46254F5D}">
      <dsp:nvSpPr>
        <dsp:cNvPr id="0" name=""/>
        <dsp:cNvSpPr/>
      </dsp:nvSpPr>
      <dsp:spPr>
        <a:xfrm>
          <a:off x="1240791" y="459"/>
          <a:ext cx="8817608" cy="10742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694" tIns="113694" rIns="113694" bIns="113694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/>
            <a:t>Intuitiveness </a:t>
          </a:r>
          <a:r>
            <a:rPr lang="en-US" sz="2500" kern="1200"/>
            <a:t>- Easy to model and store relationships</a:t>
          </a:r>
        </a:p>
      </dsp:txBody>
      <dsp:txXfrm>
        <a:off x="1240791" y="459"/>
        <a:ext cx="8817608" cy="1074277"/>
      </dsp:txXfrm>
    </dsp:sp>
    <dsp:sp modelId="{68060ADB-36E5-446E-B5A8-6BC5FE99984A}">
      <dsp:nvSpPr>
        <dsp:cNvPr id="0" name=""/>
        <dsp:cNvSpPr/>
      </dsp:nvSpPr>
      <dsp:spPr>
        <a:xfrm>
          <a:off x="0" y="1343306"/>
          <a:ext cx="10058399" cy="1074277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BB7DB2-07B9-4395-A79F-1274C7F61F8A}">
      <dsp:nvSpPr>
        <dsp:cNvPr id="0" name=""/>
        <dsp:cNvSpPr/>
      </dsp:nvSpPr>
      <dsp:spPr>
        <a:xfrm>
          <a:off x="324969" y="1585019"/>
          <a:ext cx="590852" cy="59085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377E79-CEA0-42CE-B9C5-8890E95EE504}">
      <dsp:nvSpPr>
        <dsp:cNvPr id="0" name=""/>
        <dsp:cNvSpPr/>
      </dsp:nvSpPr>
      <dsp:spPr>
        <a:xfrm>
          <a:off x="1240791" y="1343306"/>
          <a:ext cx="8817608" cy="10742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694" tIns="113694" rIns="113694" bIns="113694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/>
            <a:t>Speed</a:t>
          </a:r>
          <a:r>
            <a:rPr lang="en-US" sz="2500" kern="1200"/>
            <a:t> - Performance of relationship traversal remains constant with growth in data size</a:t>
          </a:r>
        </a:p>
      </dsp:txBody>
      <dsp:txXfrm>
        <a:off x="1240791" y="1343306"/>
        <a:ext cx="8817608" cy="1074277"/>
      </dsp:txXfrm>
    </dsp:sp>
    <dsp:sp modelId="{7D296DDB-4340-4655-9439-7D7E98F246AC}">
      <dsp:nvSpPr>
        <dsp:cNvPr id="0" name=""/>
        <dsp:cNvSpPr/>
      </dsp:nvSpPr>
      <dsp:spPr>
        <a:xfrm>
          <a:off x="0" y="2686153"/>
          <a:ext cx="10058399" cy="1074277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D9EDED4-EF4C-4BC2-B0C5-C2CEE51C7946}">
      <dsp:nvSpPr>
        <dsp:cNvPr id="0" name=""/>
        <dsp:cNvSpPr/>
      </dsp:nvSpPr>
      <dsp:spPr>
        <a:xfrm>
          <a:off x="324969" y="2927866"/>
          <a:ext cx="590852" cy="59085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29710D4-0143-4650-B657-08CBBBAF6DDD}">
      <dsp:nvSpPr>
        <dsp:cNvPr id="0" name=""/>
        <dsp:cNvSpPr/>
      </dsp:nvSpPr>
      <dsp:spPr>
        <a:xfrm>
          <a:off x="1240791" y="2686153"/>
          <a:ext cx="4526280" cy="10742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694" tIns="113694" rIns="113694" bIns="113694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/>
            <a:t>Agility</a:t>
          </a:r>
          <a:endParaRPr lang="en-US" sz="2500" kern="1200"/>
        </a:p>
      </dsp:txBody>
      <dsp:txXfrm>
        <a:off x="1240791" y="2686153"/>
        <a:ext cx="4526280" cy="1074277"/>
      </dsp:txXfrm>
    </dsp:sp>
    <dsp:sp modelId="{8F886B58-617F-4F25-AE84-3CADFEC1DF61}">
      <dsp:nvSpPr>
        <dsp:cNvPr id="0" name=""/>
        <dsp:cNvSpPr/>
      </dsp:nvSpPr>
      <dsp:spPr>
        <a:xfrm>
          <a:off x="5767071" y="2686153"/>
          <a:ext cx="4291328" cy="10742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694" tIns="113694" rIns="113694" bIns="113694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Queries are shortened and more readable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Adding addition properties and relationships can be done on the fly – no migrations</a:t>
          </a:r>
        </a:p>
      </dsp:txBody>
      <dsp:txXfrm>
        <a:off x="5767071" y="2686153"/>
        <a:ext cx="4291328" cy="107427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C9C5C3D-893F-4CF9-A53C-B43D55766C3B}">
      <dsp:nvSpPr>
        <dsp:cNvPr id="0" name=""/>
        <dsp:cNvSpPr/>
      </dsp:nvSpPr>
      <dsp:spPr>
        <a:xfrm>
          <a:off x="0" y="23640"/>
          <a:ext cx="6074010" cy="8611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NoSQL DB  allow to alter the schema without migration.</a:t>
          </a:r>
        </a:p>
      </dsp:txBody>
      <dsp:txXfrm>
        <a:off x="42036" y="65676"/>
        <a:ext cx="5989938" cy="777048"/>
      </dsp:txXfrm>
    </dsp:sp>
    <dsp:sp modelId="{53E3C2D1-63AC-494E-A69A-65E5A8D6679C}">
      <dsp:nvSpPr>
        <dsp:cNvPr id="0" name=""/>
        <dsp:cNvSpPr/>
      </dsp:nvSpPr>
      <dsp:spPr>
        <a:xfrm>
          <a:off x="0" y="884760"/>
          <a:ext cx="6074010" cy="5356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850" tIns="29210" rIns="163576" bIns="2921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kern="1200" dirty="0"/>
            <a:t>add new nodes and relationships without the process of migrating.</a:t>
          </a:r>
        </a:p>
      </dsp:txBody>
      <dsp:txXfrm>
        <a:off x="0" y="884760"/>
        <a:ext cx="6074010" cy="53561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ADC45F-C45A-449D-A58E-265B1270A923}" type="datetimeFigureOut">
              <a:rPr lang="en-US" smtClean="0"/>
              <a:t>10/7/2020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829593-6498-4AEC-8142-BFED661E0B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219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43464ba7e3_0_5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19900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43464ba7e3_0_506:notes"/>
          <p:cNvSpPr txBox="1">
            <a:spLocks noGrp="1"/>
          </p:cNvSpPr>
          <p:nvPr>
            <p:ph type="body" idx="1"/>
          </p:nvPr>
        </p:nvSpPr>
        <p:spPr>
          <a:xfrm>
            <a:off x="946150" y="4860925"/>
            <a:ext cx="5207100" cy="4605300"/>
          </a:xfrm>
          <a:prstGeom prst="rect">
            <a:avLst/>
          </a:prstGeom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lvl="0" indent="0" algn="l" rtl="0">
              <a:spcBef>
                <a:spcPts val="54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g43464ba7e3_0_506:notes"/>
          <p:cNvSpPr txBox="1">
            <a:spLocks noGrp="1"/>
          </p:cNvSpPr>
          <p:nvPr>
            <p:ph type="sldNum" idx="12"/>
          </p:nvPr>
        </p:nvSpPr>
        <p:spPr>
          <a:xfrm>
            <a:off x="4022725" y="9723438"/>
            <a:ext cx="3076500" cy="511200"/>
          </a:xfrm>
          <a:prstGeom prst="rect">
            <a:avLst/>
          </a:prstGeom>
        </p:spPr>
        <p:txBody>
          <a:bodyPr spcFirstLastPara="1" wrap="square" lIns="99025" tIns="49500" rIns="99025" bIns="495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64be150360_0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19900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64be150360_0_139:notes"/>
          <p:cNvSpPr txBox="1">
            <a:spLocks noGrp="1"/>
          </p:cNvSpPr>
          <p:nvPr>
            <p:ph type="body" idx="1"/>
          </p:nvPr>
        </p:nvSpPr>
        <p:spPr>
          <a:xfrm>
            <a:off x="946150" y="4860925"/>
            <a:ext cx="5207100" cy="4605300"/>
          </a:xfrm>
          <a:prstGeom prst="rect">
            <a:avLst/>
          </a:prstGeom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lvl="0" indent="0" algn="l" rtl="0">
              <a:spcBef>
                <a:spcPts val="54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g64be150360_0_139:notes"/>
          <p:cNvSpPr txBox="1">
            <a:spLocks noGrp="1"/>
          </p:cNvSpPr>
          <p:nvPr>
            <p:ph type="sldNum" idx="12"/>
          </p:nvPr>
        </p:nvSpPr>
        <p:spPr>
          <a:xfrm>
            <a:off x="4022725" y="9723438"/>
            <a:ext cx="3076500" cy="511200"/>
          </a:xfrm>
          <a:prstGeom prst="rect">
            <a:avLst/>
          </a:prstGeom>
        </p:spPr>
        <p:txBody>
          <a:bodyPr spcFirstLastPara="1" wrap="square" lIns="99025" tIns="49500" rIns="99025" bIns="495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64be150360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19900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64be150360_0_147:notes"/>
          <p:cNvSpPr txBox="1">
            <a:spLocks noGrp="1"/>
          </p:cNvSpPr>
          <p:nvPr>
            <p:ph type="body" idx="1"/>
          </p:nvPr>
        </p:nvSpPr>
        <p:spPr>
          <a:xfrm>
            <a:off x="946150" y="4860925"/>
            <a:ext cx="5207100" cy="4605300"/>
          </a:xfrm>
          <a:prstGeom prst="rect">
            <a:avLst/>
          </a:prstGeom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lvl="0" indent="0" algn="l" rtl="0">
              <a:spcBef>
                <a:spcPts val="54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g64be150360_0_147:notes"/>
          <p:cNvSpPr txBox="1">
            <a:spLocks noGrp="1"/>
          </p:cNvSpPr>
          <p:nvPr>
            <p:ph type="sldNum" idx="12"/>
          </p:nvPr>
        </p:nvSpPr>
        <p:spPr>
          <a:xfrm>
            <a:off x="4022725" y="9723438"/>
            <a:ext cx="3076500" cy="511200"/>
          </a:xfrm>
          <a:prstGeom prst="rect">
            <a:avLst/>
          </a:prstGeom>
        </p:spPr>
        <p:txBody>
          <a:bodyPr spcFirstLastPara="1" wrap="square" lIns="99025" tIns="49500" rIns="99025" bIns="495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64be150360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19900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64be150360_0_156:notes"/>
          <p:cNvSpPr txBox="1">
            <a:spLocks noGrp="1"/>
          </p:cNvSpPr>
          <p:nvPr>
            <p:ph type="body" idx="1"/>
          </p:nvPr>
        </p:nvSpPr>
        <p:spPr>
          <a:xfrm>
            <a:off x="946150" y="4860925"/>
            <a:ext cx="5207100" cy="4605300"/>
          </a:xfrm>
          <a:prstGeom prst="rect">
            <a:avLst/>
          </a:prstGeom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lvl="0" indent="0" algn="l" rtl="0">
              <a:spcBef>
                <a:spcPts val="54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g64be150360_0_156:notes"/>
          <p:cNvSpPr txBox="1">
            <a:spLocks noGrp="1"/>
          </p:cNvSpPr>
          <p:nvPr>
            <p:ph type="sldNum" idx="12"/>
          </p:nvPr>
        </p:nvSpPr>
        <p:spPr>
          <a:xfrm>
            <a:off x="4022725" y="9723438"/>
            <a:ext cx="3076500" cy="511200"/>
          </a:xfrm>
          <a:prstGeom prst="rect">
            <a:avLst/>
          </a:prstGeom>
        </p:spPr>
        <p:txBody>
          <a:bodyPr spcFirstLastPara="1" wrap="square" lIns="99025" tIns="49500" rIns="99025" bIns="495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64be150360_0_1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19900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64be150360_0_164:notes"/>
          <p:cNvSpPr txBox="1">
            <a:spLocks noGrp="1"/>
          </p:cNvSpPr>
          <p:nvPr>
            <p:ph type="body" idx="1"/>
          </p:nvPr>
        </p:nvSpPr>
        <p:spPr>
          <a:xfrm>
            <a:off x="946150" y="4860925"/>
            <a:ext cx="5207100" cy="4605300"/>
          </a:xfrm>
          <a:prstGeom prst="rect">
            <a:avLst/>
          </a:prstGeom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lvl="0" indent="0" algn="l" rtl="0">
              <a:spcBef>
                <a:spcPts val="54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" name="Google Shape;377;g64be150360_0_164:notes"/>
          <p:cNvSpPr txBox="1">
            <a:spLocks noGrp="1"/>
          </p:cNvSpPr>
          <p:nvPr>
            <p:ph type="sldNum" idx="12"/>
          </p:nvPr>
        </p:nvSpPr>
        <p:spPr>
          <a:xfrm>
            <a:off x="4022725" y="9723438"/>
            <a:ext cx="3076500" cy="511200"/>
          </a:xfrm>
          <a:prstGeom prst="rect">
            <a:avLst/>
          </a:prstGeom>
        </p:spPr>
        <p:txBody>
          <a:bodyPr spcFirstLastPara="1" wrap="square" lIns="99025" tIns="49500" rIns="99025" bIns="495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64be150360_0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19900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64be150360_0_172:notes"/>
          <p:cNvSpPr txBox="1">
            <a:spLocks noGrp="1"/>
          </p:cNvSpPr>
          <p:nvPr>
            <p:ph type="body" idx="1"/>
          </p:nvPr>
        </p:nvSpPr>
        <p:spPr>
          <a:xfrm>
            <a:off x="946150" y="4860925"/>
            <a:ext cx="5207100" cy="4605300"/>
          </a:xfrm>
          <a:prstGeom prst="rect">
            <a:avLst/>
          </a:prstGeom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lvl="0" indent="0" algn="l" rtl="0">
              <a:spcBef>
                <a:spcPts val="54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" name="Google Shape;386;g64be150360_0_172:notes"/>
          <p:cNvSpPr txBox="1">
            <a:spLocks noGrp="1"/>
          </p:cNvSpPr>
          <p:nvPr>
            <p:ph type="sldNum" idx="12"/>
          </p:nvPr>
        </p:nvSpPr>
        <p:spPr>
          <a:xfrm>
            <a:off x="4022725" y="9723438"/>
            <a:ext cx="3076500" cy="511200"/>
          </a:xfrm>
          <a:prstGeom prst="rect">
            <a:avLst/>
          </a:prstGeom>
        </p:spPr>
        <p:txBody>
          <a:bodyPr spcFirstLastPara="1" wrap="square" lIns="99025" tIns="49500" rIns="99025" bIns="495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64be150360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19900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64be150360_0_182:notes"/>
          <p:cNvSpPr txBox="1">
            <a:spLocks noGrp="1"/>
          </p:cNvSpPr>
          <p:nvPr>
            <p:ph type="body" idx="1"/>
          </p:nvPr>
        </p:nvSpPr>
        <p:spPr>
          <a:xfrm>
            <a:off x="946150" y="4860925"/>
            <a:ext cx="5207100" cy="4605300"/>
          </a:xfrm>
          <a:prstGeom prst="rect">
            <a:avLst/>
          </a:prstGeom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lvl="0" indent="0" algn="l" rtl="0">
              <a:spcBef>
                <a:spcPts val="54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" name="Google Shape;396;g64be150360_0_182:notes"/>
          <p:cNvSpPr txBox="1">
            <a:spLocks noGrp="1"/>
          </p:cNvSpPr>
          <p:nvPr>
            <p:ph type="sldNum" idx="12"/>
          </p:nvPr>
        </p:nvSpPr>
        <p:spPr>
          <a:xfrm>
            <a:off x="4022725" y="9723438"/>
            <a:ext cx="3076500" cy="511200"/>
          </a:xfrm>
          <a:prstGeom prst="rect">
            <a:avLst/>
          </a:prstGeom>
        </p:spPr>
        <p:txBody>
          <a:bodyPr spcFirstLastPara="1" wrap="square" lIns="99025" tIns="49500" rIns="99025" bIns="495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64be150360_0_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19900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64be150360_0_196:notes"/>
          <p:cNvSpPr txBox="1">
            <a:spLocks noGrp="1"/>
          </p:cNvSpPr>
          <p:nvPr>
            <p:ph type="body" idx="1"/>
          </p:nvPr>
        </p:nvSpPr>
        <p:spPr>
          <a:xfrm>
            <a:off x="946150" y="4860925"/>
            <a:ext cx="5207100" cy="4605300"/>
          </a:xfrm>
          <a:prstGeom prst="rect">
            <a:avLst/>
          </a:prstGeom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lvl="0" indent="0" algn="l" rtl="0">
              <a:spcBef>
                <a:spcPts val="54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" name="Google Shape;402;g64be150360_0_196:notes"/>
          <p:cNvSpPr txBox="1">
            <a:spLocks noGrp="1"/>
          </p:cNvSpPr>
          <p:nvPr>
            <p:ph type="sldNum" idx="12"/>
          </p:nvPr>
        </p:nvSpPr>
        <p:spPr>
          <a:xfrm>
            <a:off x="4022725" y="9723438"/>
            <a:ext cx="3076500" cy="511200"/>
          </a:xfrm>
          <a:prstGeom prst="rect">
            <a:avLst/>
          </a:prstGeom>
        </p:spPr>
        <p:txBody>
          <a:bodyPr spcFirstLastPara="1" wrap="square" lIns="99025" tIns="49500" rIns="99025" bIns="495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64be150360_0_2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19900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64be150360_0_204:notes"/>
          <p:cNvSpPr txBox="1">
            <a:spLocks noGrp="1"/>
          </p:cNvSpPr>
          <p:nvPr>
            <p:ph type="body" idx="1"/>
          </p:nvPr>
        </p:nvSpPr>
        <p:spPr>
          <a:xfrm>
            <a:off x="946150" y="4860925"/>
            <a:ext cx="5207100" cy="4605300"/>
          </a:xfrm>
          <a:prstGeom prst="rect">
            <a:avLst/>
          </a:prstGeom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lvl="0" indent="0" algn="l" rtl="0">
              <a:spcBef>
                <a:spcPts val="54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" name="Google Shape;410;g64be150360_0_204:notes"/>
          <p:cNvSpPr txBox="1">
            <a:spLocks noGrp="1"/>
          </p:cNvSpPr>
          <p:nvPr>
            <p:ph type="sldNum" idx="12"/>
          </p:nvPr>
        </p:nvSpPr>
        <p:spPr>
          <a:xfrm>
            <a:off x="4022725" y="9723438"/>
            <a:ext cx="3076500" cy="511200"/>
          </a:xfrm>
          <a:prstGeom prst="rect">
            <a:avLst/>
          </a:prstGeom>
        </p:spPr>
        <p:txBody>
          <a:bodyPr spcFirstLastPara="1" wrap="square" lIns="99025" tIns="49500" rIns="99025" bIns="495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64be150360_0_2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19900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64be150360_0_214:notes"/>
          <p:cNvSpPr txBox="1">
            <a:spLocks noGrp="1"/>
          </p:cNvSpPr>
          <p:nvPr>
            <p:ph type="body" idx="1"/>
          </p:nvPr>
        </p:nvSpPr>
        <p:spPr>
          <a:xfrm>
            <a:off x="946150" y="4860925"/>
            <a:ext cx="5207100" cy="4605300"/>
          </a:xfrm>
          <a:prstGeom prst="rect">
            <a:avLst/>
          </a:prstGeom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lvl="0" indent="0" algn="l" rtl="0">
              <a:spcBef>
                <a:spcPts val="54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" name="Google Shape;419;g64be150360_0_214:notes"/>
          <p:cNvSpPr txBox="1">
            <a:spLocks noGrp="1"/>
          </p:cNvSpPr>
          <p:nvPr>
            <p:ph type="sldNum" idx="12"/>
          </p:nvPr>
        </p:nvSpPr>
        <p:spPr>
          <a:xfrm>
            <a:off x="4022725" y="9723438"/>
            <a:ext cx="3076500" cy="511200"/>
          </a:xfrm>
          <a:prstGeom prst="rect">
            <a:avLst/>
          </a:prstGeom>
        </p:spPr>
        <p:txBody>
          <a:bodyPr spcFirstLastPara="1" wrap="square" lIns="99025" tIns="49500" rIns="99025" bIns="495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64be150360_0_2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19900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64be150360_0_223:notes"/>
          <p:cNvSpPr txBox="1">
            <a:spLocks noGrp="1"/>
          </p:cNvSpPr>
          <p:nvPr>
            <p:ph type="body" idx="1"/>
          </p:nvPr>
        </p:nvSpPr>
        <p:spPr>
          <a:xfrm>
            <a:off x="946150" y="4860925"/>
            <a:ext cx="5207100" cy="4605300"/>
          </a:xfrm>
          <a:prstGeom prst="rect">
            <a:avLst/>
          </a:prstGeom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lvl="0" indent="0" algn="l" rtl="0">
              <a:spcBef>
                <a:spcPts val="54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" name="Google Shape;428;g64be150360_0_223:notes"/>
          <p:cNvSpPr txBox="1">
            <a:spLocks noGrp="1"/>
          </p:cNvSpPr>
          <p:nvPr>
            <p:ph type="sldNum" idx="12"/>
          </p:nvPr>
        </p:nvSpPr>
        <p:spPr>
          <a:xfrm>
            <a:off x="4022725" y="9723438"/>
            <a:ext cx="3076500" cy="511200"/>
          </a:xfrm>
          <a:prstGeom prst="rect">
            <a:avLst/>
          </a:prstGeom>
        </p:spPr>
        <p:txBody>
          <a:bodyPr spcFirstLastPara="1" wrap="square" lIns="99025" tIns="49500" rIns="99025" bIns="495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64be15036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19900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64be150360_0_0:notes"/>
          <p:cNvSpPr txBox="1">
            <a:spLocks noGrp="1"/>
          </p:cNvSpPr>
          <p:nvPr>
            <p:ph type="body" idx="1"/>
          </p:nvPr>
        </p:nvSpPr>
        <p:spPr>
          <a:xfrm>
            <a:off x="946150" y="4860925"/>
            <a:ext cx="5207100" cy="4605300"/>
          </a:xfrm>
          <a:prstGeom prst="rect">
            <a:avLst/>
          </a:prstGeom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lvl="0" indent="0" algn="l" rtl="0">
              <a:spcBef>
                <a:spcPts val="54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g64be150360_0_0:notes"/>
          <p:cNvSpPr txBox="1">
            <a:spLocks noGrp="1"/>
          </p:cNvSpPr>
          <p:nvPr>
            <p:ph type="sldNum" idx="12"/>
          </p:nvPr>
        </p:nvSpPr>
        <p:spPr>
          <a:xfrm>
            <a:off x="4022725" y="9723438"/>
            <a:ext cx="3076500" cy="511200"/>
          </a:xfrm>
          <a:prstGeom prst="rect">
            <a:avLst/>
          </a:prstGeom>
        </p:spPr>
        <p:txBody>
          <a:bodyPr spcFirstLastPara="1" wrap="square" lIns="99025" tIns="49500" rIns="99025" bIns="495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64be150360_0_2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19900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64be150360_0_232:notes"/>
          <p:cNvSpPr txBox="1">
            <a:spLocks noGrp="1"/>
          </p:cNvSpPr>
          <p:nvPr>
            <p:ph type="body" idx="1"/>
          </p:nvPr>
        </p:nvSpPr>
        <p:spPr>
          <a:xfrm>
            <a:off x="946150" y="4860925"/>
            <a:ext cx="5207100" cy="4605300"/>
          </a:xfrm>
          <a:prstGeom prst="rect">
            <a:avLst/>
          </a:prstGeom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lvl="0" indent="0" algn="l" rtl="0">
              <a:spcBef>
                <a:spcPts val="54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g64be150360_0_232:notes"/>
          <p:cNvSpPr txBox="1">
            <a:spLocks noGrp="1"/>
          </p:cNvSpPr>
          <p:nvPr>
            <p:ph type="sldNum" idx="12"/>
          </p:nvPr>
        </p:nvSpPr>
        <p:spPr>
          <a:xfrm>
            <a:off x="4022725" y="9723438"/>
            <a:ext cx="3076500" cy="511200"/>
          </a:xfrm>
          <a:prstGeom prst="rect">
            <a:avLst/>
          </a:prstGeom>
        </p:spPr>
        <p:txBody>
          <a:bodyPr spcFirstLastPara="1" wrap="square" lIns="99025" tIns="49500" rIns="99025" bIns="495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64be150360_0_2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19900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64be150360_0_241:notes"/>
          <p:cNvSpPr txBox="1">
            <a:spLocks noGrp="1"/>
          </p:cNvSpPr>
          <p:nvPr>
            <p:ph type="body" idx="1"/>
          </p:nvPr>
        </p:nvSpPr>
        <p:spPr>
          <a:xfrm>
            <a:off x="946150" y="4860925"/>
            <a:ext cx="5207100" cy="4605300"/>
          </a:xfrm>
          <a:prstGeom prst="rect">
            <a:avLst/>
          </a:prstGeom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lvl="0" indent="0" algn="l" rtl="0">
              <a:spcBef>
                <a:spcPts val="54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" name="Google Shape;446;g64be150360_0_241:notes"/>
          <p:cNvSpPr txBox="1">
            <a:spLocks noGrp="1"/>
          </p:cNvSpPr>
          <p:nvPr>
            <p:ph type="sldNum" idx="12"/>
          </p:nvPr>
        </p:nvSpPr>
        <p:spPr>
          <a:xfrm>
            <a:off x="4022725" y="9723438"/>
            <a:ext cx="3076500" cy="511200"/>
          </a:xfrm>
          <a:prstGeom prst="rect">
            <a:avLst/>
          </a:prstGeom>
        </p:spPr>
        <p:txBody>
          <a:bodyPr spcFirstLastPara="1" wrap="square" lIns="99025" tIns="49500" rIns="99025" bIns="495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64be150360_0_2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19900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64be150360_0_250:notes"/>
          <p:cNvSpPr txBox="1">
            <a:spLocks noGrp="1"/>
          </p:cNvSpPr>
          <p:nvPr>
            <p:ph type="body" idx="1"/>
          </p:nvPr>
        </p:nvSpPr>
        <p:spPr>
          <a:xfrm>
            <a:off x="946150" y="4860925"/>
            <a:ext cx="5207100" cy="4605300"/>
          </a:xfrm>
          <a:prstGeom prst="rect">
            <a:avLst/>
          </a:prstGeom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lvl="0" indent="0" algn="l" rtl="0">
              <a:spcBef>
                <a:spcPts val="54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" name="Google Shape;455;g64be150360_0_250:notes"/>
          <p:cNvSpPr txBox="1">
            <a:spLocks noGrp="1"/>
          </p:cNvSpPr>
          <p:nvPr>
            <p:ph type="sldNum" idx="12"/>
          </p:nvPr>
        </p:nvSpPr>
        <p:spPr>
          <a:xfrm>
            <a:off x="4022725" y="9723438"/>
            <a:ext cx="3076500" cy="511200"/>
          </a:xfrm>
          <a:prstGeom prst="rect">
            <a:avLst/>
          </a:prstGeom>
        </p:spPr>
        <p:txBody>
          <a:bodyPr spcFirstLastPara="1" wrap="square" lIns="99025" tIns="49500" rIns="99025" bIns="495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64be150360_0_2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19900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64be150360_0_259:notes"/>
          <p:cNvSpPr txBox="1">
            <a:spLocks noGrp="1"/>
          </p:cNvSpPr>
          <p:nvPr>
            <p:ph type="body" idx="1"/>
          </p:nvPr>
        </p:nvSpPr>
        <p:spPr>
          <a:xfrm>
            <a:off x="946150" y="4860925"/>
            <a:ext cx="5207100" cy="4605300"/>
          </a:xfrm>
          <a:prstGeom prst="rect">
            <a:avLst/>
          </a:prstGeom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lvl="0" indent="0" algn="l" rtl="0">
              <a:spcBef>
                <a:spcPts val="54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4" name="Google Shape;464;g64be150360_0_259:notes"/>
          <p:cNvSpPr txBox="1">
            <a:spLocks noGrp="1"/>
          </p:cNvSpPr>
          <p:nvPr>
            <p:ph type="sldNum" idx="12"/>
          </p:nvPr>
        </p:nvSpPr>
        <p:spPr>
          <a:xfrm>
            <a:off x="4022725" y="9723438"/>
            <a:ext cx="3076500" cy="511200"/>
          </a:xfrm>
          <a:prstGeom prst="rect">
            <a:avLst/>
          </a:prstGeom>
        </p:spPr>
        <p:txBody>
          <a:bodyPr spcFirstLastPara="1" wrap="square" lIns="99025" tIns="49500" rIns="99025" bIns="495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64be150360_0_2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19900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64be150360_0_268:notes"/>
          <p:cNvSpPr txBox="1">
            <a:spLocks noGrp="1"/>
          </p:cNvSpPr>
          <p:nvPr>
            <p:ph type="body" idx="1"/>
          </p:nvPr>
        </p:nvSpPr>
        <p:spPr>
          <a:xfrm>
            <a:off x="946150" y="4860925"/>
            <a:ext cx="5207100" cy="4605300"/>
          </a:xfrm>
          <a:prstGeom prst="rect">
            <a:avLst/>
          </a:prstGeom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lvl="0" indent="0" algn="l" rtl="0">
              <a:spcBef>
                <a:spcPts val="54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2" name="Google Shape;472;g64be150360_0_268:notes"/>
          <p:cNvSpPr txBox="1">
            <a:spLocks noGrp="1"/>
          </p:cNvSpPr>
          <p:nvPr>
            <p:ph type="sldNum" idx="12"/>
          </p:nvPr>
        </p:nvSpPr>
        <p:spPr>
          <a:xfrm>
            <a:off x="4022725" y="9723438"/>
            <a:ext cx="3076500" cy="511200"/>
          </a:xfrm>
          <a:prstGeom prst="rect">
            <a:avLst/>
          </a:prstGeom>
        </p:spPr>
        <p:txBody>
          <a:bodyPr spcFirstLastPara="1" wrap="square" lIns="99025" tIns="49500" rIns="99025" bIns="495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64be150360_0_1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19900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64be150360_0_189:notes"/>
          <p:cNvSpPr txBox="1">
            <a:spLocks noGrp="1"/>
          </p:cNvSpPr>
          <p:nvPr>
            <p:ph type="body" idx="1"/>
          </p:nvPr>
        </p:nvSpPr>
        <p:spPr>
          <a:xfrm>
            <a:off x="946150" y="4860925"/>
            <a:ext cx="5207100" cy="4605300"/>
          </a:xfrm>
          <a:prstGeom prst="rect">
            <a:avLst/>
          </a:prstGeom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lvl="0" indent="0" algn="l" rtl="0">
              <a:spcBef>
                <a:spcPts val="54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1" name="Google Shape;481;g64be150360_0_189:notes"/>
          <p:cNvSpPr txBox="1">
            <a:spLocks noGrp="1"/>
          </p:cNvSpPr>
          <p:nvPr>
            <p:ph type="sldNum" idx="12"/>
          </p:nvPr>
        </p:nvSpPr>
        <p:spPr>
          <a:xfrm>
            <a:off x="4022725" y="9723438"/>
            <a:ext cx="3076500" cy="511200"/>
          </a:xfrm>
          <a:prstGeom prst="rect">
            <a:avLst/>
          </a:prstGeom>
        </p:spPr>
        <p:txBody>
          <a:bodyPr spcFirstLastPara="1" wrap="square" lIns="99025" tIns="49500" rIns="99025" bIns="495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64be150360_0_2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19900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64be150360_0_286:notes"/>
          <p:cNvSpPr txBox="1">
            <a:spLocks noGrp="1"/>
          </p:cNvSpPr>
          <p:nvPr>
            <p:ph type="body" idx="1"/>
          </p:nvPr>
        </p:nvSpPr>
        <p:spPr>
          <a:xfrm>
            <a:off x="946150" y="4860925"/>
            <a:ext cx="5207100" cy="4605300"/>
          </a:xfrm>
          <a:prstGeom prst="rect">
            <a:avLst/>
          </a:prstGeom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lvl="0" indent="0" algn="l" rtl="0">
              <a:spcBef>
                <a:spcPts val="540"/>
              </a:spcBef>
              <a:spcAft>
                <a:spcPts val="0"/>
              </a:spcAft>
              <a:buNone/>
            </a:pPr>
            <a:r>
              <a:rPr lang="en-US"/>
              <a:t>navanvadee</a:t>
            </a:r>
            <a:endParaRPr/>
          </a:p>
        </p:txBody>
      </p:sp>
      <p:sp>
        <p:nvSpPr>
          <p:cNvPr id="490" name="Google Shape;490;g64be150360_0_286:notes"/>
          <p:cNvSpPr txBox="1">
            <a:spLocks noGrp="1"/>
          </p:cNvSpPr>
          <p:nvPr>
            <p:ph type="sldNum" idx="12"/>
          </p:nvPr>
        </p:nvSpPr>
        <p:spPr>
          <a:xfrm>
            <a:off x="4022725" y="9723438"/>
            <a:ext cx="3076500" cy="511200"/>
          </a:xfrm>
          <a:prstGeom prst="rect">
            <a:avLst/>
          </a:prstGeom>
        </p:spPr>
        <p:txBody>
          <a:bodyPr spcFirstLastPara="1" wrap="square" lIns="99025" tIns="49500" rIns="99025" bIns="495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64be150360_0_2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19900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64be150360_0_295:notes"/>
          <p:cNvSpPr txBox="1">
            <a:spLocks noGrp="1"/>
          </p:cNvSpPr>
          <p:nvPr>
            <p:ph type="body" idx="1"/>
          </p:nvPr>
        </p:nvSpPr>
        <p:spPr>
          <a:xfrm>
            <a:off x="946150" y="4860925"/>
            <a:ext cx="5207100" cy="4605300"/>
          </a:xfrm>
          <a:prstGeom prst="rect">
            <a:avLst/>
          </a:prstGeom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lvl="0" indent="0" algn="l" rtl="0">
              <a:spcBef>
                <a:spcPts val="54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9" name="Google Shape;499;g64be150360_0_295:notes"/>
          <p:cNvSpPr txBox="1">
            <a:spLocks noGrp="1"/>
          </p:cNvSpPr>
          <p:nvPr>
            <p:ph type="sldNum" idx="12"/>
          </p:nvPr>
        </p:nvSpPr>
        <p:spPr>
          <a:xfrm>
            <a:off x="4022725" y="9723438"/>
            <a:ext cx="3076500" cy="511200"/>
          </a:xfrm>
          <a:prstGeom prst="rect">
            <a:avLst/>
          </a:prstGeom>
        </p:spPr>
        <p:txBody>
          <a:bodyPr spcFirstLastPara="1" wrap="square" lIns="99025" tIns="49500" rIns="99025" bIns="495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64be150360_0_3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19900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Google Shape;507;g64be150360_0_304:notes"/>
          <p:cNvSpPr txBox="1">
            <a:spLocks noGrp="1"/>
          </p:cNvSpPr>
          <p:nvPr>
            <p:ph type="body" idx="1"/>
          </p:nvPr>
        </p:nvSpPr>
        <p:spPr>
          <a:xfrm>
            <a:off x="946150" y="4860925"/>
            <a:ext cx="5207100" cy="4605300"/>
          </a:xfrm>
          <a:prstGeom prst="rect">
            <a:avLst/>
          </a:prstGeom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lvl="0" indent="0" algn="l" rtl="0">
              <a:spcBef>
                <a:spcPts val="54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8" name="Google Shape;508;g64be150360_0_304:notes"/>
          <p:cNvSpPr txBox="1">
            <a:spLocks noGrp="1"/>
          </p:cNvSpPr>
          <p:nvPr>
            <p:ph type="sldNum" idx="12"/>
          </p:nvPr>
        </p:nvSpPr>
        <p:spPr>
          <a:xfrm>
            <a:off x="4022725" y="9723438"/>
            <a:ext cx="3076500" cy="511200"/>
          </a:xfrm>
          <a:prstGeom prst="rect">
            <a:avLst/>
          </a:prstGeom>
        </p:spPr>
        <p:txBody>
          <a:bodyPr spcFirstLastPara="1" wrap="square" lIns="99025" tIns="49500" rIns="99025" bIns="495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64be150360_0_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19900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64be150360_0_278:notes"/>
          <p:cNvSpPr txBox="1">
            <a:spLocks noGrp="1"/>
          </p:cNvSpPr>
          <p:nvPr>
            <p:ph type="body" idx="1"/>
          </p:nvPr>
        </p:nvSpPr>
        <p:spPr>
          <a:xfrm>
            <a:off x="946150" y="4860925"/>
            <a:ext cx="5207100" cy="4605300"/>
          </a:xfrm>
          <a:prstGeom prst="rect">
            <a:avLst/>
          </a:prstGeom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lvl="0" indent="0" algn="l" rtl="0">
              <a:spcBef>
                <a:spcPts val="54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g64be150360_0_278:notes"/>
          <p:cNvSpPr txBox="1">
            <a:spLocks noGrp="1"/>
          </p:cNvSpPr>
          <p:nvPr>
            <p:ph type="sldNum" idx="12"/>
          </p:nvPr>
        </p:nvSpPr>
        <p:spPr>
          <a:xfrm>
            <a:off x="4022725" y="9723438"/>
            <a:ext cx="3076500" cy="511200"/>
          </a:xfrm>
          <a:prstGeom prst="rect">
            <a:avLst/>
          </a:prstGeom>
        </p:spPr>
        <p:txBody>
          <a:bodyPr spcFirstLastPara="1" wrap="square" lIns="99025" tIns="49500" rIns="99025" bIns="495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64be150360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19900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64be150360_0_87:notes"/>
          <p:cNvSpPr txBox="1">
            <a:spLocks noGrp="1"/>
          </p:cNvSpPr>
          <p:nvPr>
            <p:ph type="body" idx="1"/>
          </p:nvPr>
        </p:nvSpPr>
        <p:spPr>
          <a:xfrm>
            <a:off x="946150" y="4860925"/>
            <a:ext cx="5207100" cy="4605300"/>
          </a:xfrm>
          <a:prstGeom prst="rect">
            <a:avLst/>
          </a:prstGeom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lvl="0" indent="0" algn="l" rtl="0">
              <a:spcBef>
                <a:spcPts val="54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g64be150360_0_87:notes"/>
          <p:cNvSpPr txBox="1">
            <a:spLocks noGrp="1"/>
          </p:cNvSpPr>
          <p:nvPr>
            <p:ph type="sldNum" idx="12"/>
          </p:nvPr>
        </p:nvSpPr>
        <p:spPr>
          <a:xfrm>
            <a:off x="4022725" y="9723438"/>
            <a:ext cx="3076500" cy="511200"/>
          </a:xfrm>
          <a:prstGeom prst="rect">
            <a:avLst/>
          </a:prstGeom>
        </p:spPr>
        <p:txBody>
          <a:bodyPr spcFirstLastPara="1" wrap="square" lIns="99025" tIns="49500" rIns="99025" bIns="495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5cd3759fe2_0_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19900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5cd3759fe2_0_289:notes"/>
          <p:cNvSpPr txBox="1">
            <a:spLocks noGrp="1"/>
          </p:cNvSpPr>
          <p:nvPr>
            <p:ph type="body" idx="1"/>
          </p:nvPr>
        </p:nvSpPr>
        <p:spPr>
          <a:xfrm>
            <a:off x="946150" y="4860925"/>
            <a:ext cx="5207100" cy="4605300"/>
          </a:xfrm>
          <a:prstGeom prst="rect">
            <a:avLst/>
          </a:prstGeom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lvl="0" indent="0" algn="l" rtl="0">
              <a:spcBef>
                <a:spcPts val="54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8" name="Google Shape;448;g5cd3759fe2_0_289:notes"/>
          <p:cNvSpPr txBox="1">
            <a:spLocks noGrp="1"/>
          </p:cNvSpPr>
          <p:nvPr>
            <p:ph type="sldNum" idx="12"/>
          </p:nvPr>
        </p:nvSpPr>
        <p:spPr>
          <a:xfrm>
            <a:off x="4022725" y="9723438"/>
            <a:ext cx="3076500" cy="511200"/>
          </a:xfrm>
          <a:prstGeom prst="rect">
            <a:avLst/>
          </a:prstGeom>
        </p:spPr>
        <p:txBody>
          <a:bodyPr spcFirstLastPara="1" wrap="square" lIns="99025" tIns="49500" rIns="99025" bIns="495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64be150360_0_3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19900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64be150360_0_315:notes"/>
          <p:cNvSpPr txBox="1">
            <a:spLocks noGrp="1"/>
          </p:cNvSpPr>
          <p:nvPr>
            <p:ph type="body" idx="1"/>
          </p:nvPr>
        </p:nvSpPr>
        <p:spPr>
          <a:xfrm>
            <a:off x="946150" y="4860925"/>
            <a:ext cx="5207100" cy="4605300"/>
          </a:xfrm>
          <a:prstGeom prst="rect">
            <a:avLst/>
          </a:prstGeom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lvl="0" indent="0" algn="l" rtl="0">
              <a:spcBef>
                <a:spcPts val="54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g64be150360_0_315:notes"/>
          <p:cNvSpPr txBox="1">
            <a:spLocks noGrp="1"/>
          </p:cNvSpPr>
          <p:nvPr>
            <p:ph type="sldNum" idx="12"/>
          </p:nvPr>
        </p:nvSpPr>
        <p:spPr>
          <a:xfrm>
            <a:off x="4022725" y="9723438"/>
            <a:ext cx="3076500" cy="511200"/>
          </a:xfrm>
          <a:prstGeom prst="rect">
            <a:avLst/>
          </a:prstGeom>
        </p:spPr>
        <p:txBody>
          <a:bodyPr spcFirstLastPara="1" wrap="square" lIns="99025" tIns="49500" rIns="99025" bIns="495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64be150360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19900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64be150360_0_95:notes"/>
          <p:cNvSpPr txBox="1">
            <a:spLocks noGrp="1"/>
          </p:cNvSpPr>
          <p:nvPr>
            <p:ph type="body" idx="1"/>
          </p:nvPr>
        </p:nvSpPr>
        <p:spPr>
          <a:xfrm>
            <a:off x="946150" y="4860925"/>
            <a:ext cx="5207100" cy="4605300"/>
          </a:xfrm>
          <a:prstGeom prst="rect">
            <a:avLst/>
          </a:prstGeom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lvl="0" indent="0" algn="l" rtl="0">
              <a:spcBef>
                <a:spcPts val="54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g64be150360_0_95:notes"/>
          <p:cNvSpPr txBox="1">
            <a:spLocks noGrp="1"/>
          </p:cNvSpPr>
          <p:nvPr>
            <p:ph type="sldNum" idx="12"/>
          </p:nvPr>
        </p:nvSpPr>
        <p:spPr>
          <a:xfrm>
            <a:off x="4022725" y="9723438"/>
            <a:ext cx="3076500" cy="511200"/>
          </a:xfrm>
          <a:prstGeom prst="rect">
            <a:avLst/>
          </a:prstGeom>
        </p:spPr>
        <p:txBody>
          <a:bodyPr spcFirstLastPara="1" wrap="square" lIns="99025" tIns="49500" rIns="99025" bIns="495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64be150360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19900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64be150360_0_104:notes"/>
          <p:cNvSpPr txBox="1">
            <a:spLocks noGrp="1"/>
          </p:cNvSpPr>
          <p:nvPr>
            <p:ph type="body" idx="1"/>
          </p:nvPr>
        </p:nvSpPr>
        <p:spPr>
          <a:xfrm>
            <a:off x="946150" y="4860925"/>
            <a:ext cx="5207100" cy="4605300"/>
          </a:xfrm>
          <a:prstGeom prst="rect">
            <a:avLst/>
          </a:prstGeom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lvl="0" indent="0" algn="l" rtl="0">
              <a:spcBef>
                <a:spcPts val="54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g64be150360_0_104:notes"/>
          <p:cNvSpPr txBox="1">
            <a:spLocks noGrp="1"/>
          </p:cNvSpPr>
          <p:nvPr>
            <p:ph type="sldNum" idx="12"/>
          </p:nvPr>
        </p:nvSpPr>
        <p:spPr>
          <a:xfrm>
            <a:off x="4022725" y="9723438"/>
            <a:ext cx="3076500" cy="511200"/>
          </a:xfrm>
          <a:prstGeom prst="rect">
            <a:avLst/>
          </a:prstGeom>
        </p:spPr>
        <p:txBody>
          <a:bodyPr spcFirstLastPara="1" wrap="square" lIns="99025" tIns="49500" rIns="99025" bIns="495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64be150360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19900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64be150360_0_121:notes"/>
          <p:cNvSpPr txBox="1">
            <a:spLocks noGrp="1"/>
          </p:cNvSpPr>
          <p:nvPr>
            <p:ph type="body" idx="1"/>
          </p:nvPr>
        </p:nvSpPr>
        <p:spPr>
          <a:xfrm>
            <a:off x="946150" y="4860925"/>
            <a:ext cx="5207100" cy="4605300"/>
          </a:xfrm>
          <a:prstGeom prst="rect">
            <a:avLst/>
          </a:prstGeom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lvl="0" indent="0" algn="l" rtl="0">
              <a:spcBef>
                <a:spcPts val="54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g64be150360_0_121:notes"/>
          <p:cNvSpPr txBox="1">
            <a:spLocks noGrp="1"/>
          </p:cNvSpPr>
          <p:nvPr>
            <p:ph type="sldNum" idx="12"/>
          </p:nvPr>
        </p:nvSpPr>
        <p:spPr>
          <a:xfrm>
            <a:off x="4022725" y="9723438"/>
            <a:ext cx="3076500" cy="511200"/>
          </a:xfrm>
          <a:prstGeom prst="rect">
            <a:avLst/>
          </a:prstGeom>
        </p:spPr>
        <p:txBody>
          <a:bodyPr spcFirstLastPara="1" wrap="square" lIns="99025" tIns="49500" rIns="99025" bIns="495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64be150360_0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19900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64be150360_0_130:notes"/>
          <p:cNvSpPr txBox="1">
            <a:spLocks noGrp="1"/>
          </p:cNvSpPr>
          <p:nvPr>
            <p:ph type="body" idx="1"/>
          </p:nvPr>
        </p:nvSpPr>
        <p:spPr>
          <a:xfrm>
            <a:off x="946150" y="4860925"/>
            <a:ext cx="5207100" cy="4605300"/>
          </a:xfrm>
          <a:prstGeom prst="rect">
            <a:avLst/>
          </a:prstGeom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lvl="0" indent="0" algn="l" rtl="0">
              <a:spcBef>
                <a:spcPts val="54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g64be150360_0_130:notes"/>
          <p:cNvSpPr txBox="1">
            <a:spLocks noGrp="1"/>
          </p:cNvSpPr>
          <p:nvPr>
            <p:ph type="sldNum" idx="12"/>
          </p:nvPr>
        </p:nvSpPr>
        <p:spPr>
          <a:xfrm>
            <a:off x="4022725" y="9723438"/>
            <a:ext cx="3076500" cy="511200"/>
          </a:xfrm>
          <a:prstGeom prst="rect">
            <a:avLst/>
          </a:prstGeom>
        </p:spPr>
        <p:txBody>
          <a:bodyPr spcFirstLastPara="1" wrap="square" lIns="99025" tIns="49500" rIns="99025" bIns="495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64be150360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19900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64be150360_0_113:notes"/>
          <p:cNvSpPr txBox="1">
            <a:spLocks noGrp="1"/>
          </p:cNvSpPr>
          <p:nvPr>
            <p:ph type="body" idx="1"/>
          </p:nvPr>
        </p:nvSpPr>
        <p:spPr>
          <a:xfrm>
            <a:off x="946150" y="4860925"/>
            <a:ext cx="5207100" cy="4605300"/>
          </a:xfrm>
          <a:prstGeom prst="rect">
            <a:avLst/>
          </a:prstGeom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lvl="0" indent="0" algn="l" rtl="0">
              <a:spcBef>
                <a:spcPts val="54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" name="Google Shape;341;g64be150360_0_113:notes"/>
          <p:cNvSpPr txBox="1">
            <a:spLocks noGrp="1"/>
          </p:cNvSpPr>
          <p:nvPr>
            <p:ph type="sldNum" idx="12"/>
          </p:nvPr>
        </p:nvSpPr>
        <p:spPr>
          <a:xfrm>
            <a:off x="4022725" y="9723438"/>
            <a:ext cx="3076500" cy="511200"/>
          </a:xfrm>
          <a:prstGeom prst="rect">
            <a:avLst/>
          </a:prstGeom>
        </p:spPr>
        <p:txBody>
          <a:bodyPr spcFirstLastPara="1" wrap="square" lIns="99025" tIns="49500" rIns="99025" bIns="495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2251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1_Section Header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5"/>
          <p:cNvSpPr txBox="1">
            <a:spLocks noGrp="1"/>
          </p:cNvSpPr>
          <p:nvPr>
            <p:ph type="title"/>
          </p:nvPr>
        </p:nvSpPr>
        <p:spPr>
          <a:xfrm>
            <a:off x="963084" y="1524000"/>
            <a:ext cx="10363200" cy="136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  <a:defRPr sz="40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9pPr>
          </a:lstStyle>
          <a:p>
            <a:endParaRPr/>
          </a:p>
        </p:txBody>
      </p:sp>
      <p:sp>
        <p:nvSpPr>
          <p:cNvPr id="78" name="Google Shape;78;p15"/>
          <p:cNvSpPr txBox="1"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l" rtl="0">
              <a:spcBef>
                <a:spcPts val="400"/>
              </a:spcBef>
              <a:spcAft>
                <a:spcPts val="0"/>
              </a:spcAft>
              <a:buClr>
                <a:srgbClr val="5F497A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360"/>
              </a:spcBef>
              <a:spcAft>
                <a:spcPts val="0"/>
              </a:spcAft>
              <a:buClr>
                <a:srgbClr val="5F497A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320"/>
              </a:spcBef>
              <a:spcAft>
                <a:spcPts val="0"/>
              </a:spcAft>
              <a:buClr>
                <a:srgbClr val="5F497A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280"/>
              </a:spcBef>
              <a:spcAft>
                <a:spcPts val="0"/>
              </a:spcAft>
              <a:buClr>
                <a:srgbClr val="5F497A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280"/>
              </a:spcBef>
              <a:spcAft>
                <a:spcPts val="0"/>
              </a:spcAft>
              <a:buClr>
                <a:srgbClr val="5F497A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21248868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3"/>
          <p:cNvSpPr txBox="1">
            <a:spLocks noGrp="1"/>
          </p:cNvSpPr>
          <p:nvPr>
            <p:ph type="ctrTitle"/>
          </p:nvPr>
        </p:nvSpPr>
        <p:spPr>
          <a:xfrm>
            <a:off x="2266913" y="1360350"/>
            <a:ext cx="7743200" cy="15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9pPr>
          </a:lstStyle>
          <a:p>
            <a:endParaRPr/>
          </a:p>
        </p:txBody>
      </p:sp>
      <p:sp>
        <p:nvSpPr>
          <p:cNvPr id="178" name="Google Shape;178;p33"/>
          <p:cNvSpPr/>
          <p:nvPr/>
        </p:nvSpPr>
        <p:spPr>
          <a:xfrm>
            <a:off x="9196833" y="6199950"/>
            <a:ext cx="169200" cy="126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79" name="Google Shape;179;p33"/>
          <p:cNvSpPr/>
          <p:nvPr/>
        </p:nvSpPr>
        <p:spPr>
          <a:xfrm>
            <a:off x="9939167" y="5638800"/>
            <a:ext cx="169200" cy="126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80" name="Google Shape;180;p33"/>
          <p:cNvSpPr/>
          <p:nvPr/>
        </p:nvSpPr>
        <p:spPr>
          <a:xfrm>
            <a:off x="11770303" y="4597554"/>
            <a:ext cx="101200" cy="75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81" name="Google Shape;181;p33"/>
          <p:cNvSpPr/>
          <p:nvPr/>
        </p:nvSpPr>
        <p:spPr>
          <a:xfrm>
            <a:off x="11569400" y="6577875"/>
            <a:ext cx="169200" cy="126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82" name="Google Shape;182;p33"/>
          <p:cNvSpPr/>
          <p:nvPr/>
        </p:nvSpPr>
        <p:spPr>
          <a:xfrm>
            <a:off x="3962967" y="633400"/>
            <a:ext cx="169200" cy="126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83" name="Google Shape;183;p33"/>
          <p:cNvSpPr/>
          <p:nvPr/>
        </p:nvSpPr>
        <p:spPr>
          <a:xfrm>
            <a:off x="772847" y="3373479"/>
            <a:ext cx="169200" cy="126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84" name="Google Shape;184;p33"/>
          <p:cNvSpPr/>
          <p:nvPr/>
        </p:nvSpPr>
        <p:spPr>
          <a:xfrm>
            <a:off x="415791" y="791518"/>
            <a:ext cx="169200" cy="126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85" name="Google Shape;185;p33"/>
          <p:cNvSpPr/>
          <p:nvPr/>
        </p:nvSpPr>
        <p:spPr>
          <a:xfrm>
            <a:off x="835096" y="1339872"/>
            <a:ext cx="338400" cy="253800"/>
          </a:xfrm>
          <a:prstGeom prst="ellipse">
            <a:avLst/>
          </a:prstGeom>
          <a:noFill/>
          <a:ln w="19050" cap="flat" cmpd="sng">
            <a:solidFill>
              <a:srgbClr val="0091E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86" name="Google Shape;186;p33"/>
          <p:cNvSpPr/>
          <p:nvPr/>
        </p:nvSpPr>
        <p:spPr>
          <a:xfrm>
            <a:off x="10806000" y="4963100"/>
            <a:ext cx="253600" cy="190500"/>
          </a:xfrm>
          <a:prstGeom prst="ellipse">
            <a:avLst/>
          </a:prstGeom>
          <a:noFill/>
          <a:ln w="19050" cap="flat" cmpd="sng">
            <a:solidFill>
              <a:srgbClr val="0091E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87" name="Google Shape;187;p33"/>
          <p:cNvSpPr/>
          <p:nvPr/>
        </p:nvSpPr>
        <p:spPr>
          <a:xfrm>
            <a:off x="11738600" y="5654657"/>
            <a:ext cx="253600" cy="190500"/>
          </a:xfrm>
          <a:prstGeom prst="ellipse">
            <a:avLst/>
          </a:prstGeom>
          <a:noFill/>
          <a:ln w="19050" cap="flat" cmpd="sng">
            <a:solidFill>
              <a:srgbClr val="0091E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88" name="Google Shape;188;p33"/>
          <p:cNvSpPr/>
          <p:nvPr/>
        </p:nvSpPr>
        <p:spPr>
          <a:xfrm>
            <a:off x="261747" y="1990890"/>
            <a:ext cx="101200" cy="75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89" name="Google Shape;189;p33"/>
          <p:cNvSpPr/>
          <p:nvPr/>
        </p:nvSpPr>
        <p:spPr>
          <a:xfrm>
            <a:off x="2317400" y="271322"/>
            <a:ext cx="338400" cy="253800"/>
          </a:xfrm>
          <a:prstGeom prst="ellipse">
            <a:avLst/>
          </a:prstGeom>
          <a:noFill/>
          <a:ln w="19050" cap="flat" cmpd="sng">
            <a:solidFill>
              <a:srgbClr val="0091E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90" name="Google Shape;190;p33"/>
          <p:cNvSpPr/>
          <p:nvPr/>
        </p:nvSpPr>
        <p:spPr>
          <a:xfrm>
            <a:off x="1028879" y="2504485"/>
            <a:ext cx="101200" cy="75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91" name="Google Shape;191;p33"/>
          <p:cNvSpPr/>
          <p:nvPr/>
        </p:nvSpPr>
        <p:spPr>
          <a:xfrm>
            <a:off x="5695445" y="474825"/>
            <a:ext cx="101200" cy="75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92" name="Google Shape;192;p33"/>
          <p:cNvSpPr/>
          <p:nvPr/>
        </p:nvSpPr>
        <p:spPr>
          <a:xfrm>
            <a:off x="10305617" y="6127438"/>
            <a:ext cx="338400" cy="254100"/>
          </a:xfrm>
          <a:prstGeom prst="ellipse">
            <a:avLst/>
          </a:prstGeom>
          <a:noFill/>
          <a:ln w="19050" cap="flat" cmpd="sng">
            <a:solidFill>
              <a:srgbClr val="0091E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  <p:extLst>
      <p:ext uri="{BB962C8B-B14F-4D97-AF65-F5344CB8AC3E}">
        <p14:creationId xmlns:p14="http://schemas.microsoft.com/office/powerpoint/2010/main" val="250762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6"/>
          <p:cNvSpPr txBox="1">
            <a:spLocks noGrp="1"/>
          </p:cNvSpPr>
          <p:nvPr>
            <p:ph type="title"/>
          </p:nvPr>
        </p:nvSpPr>
        <p:spPr>
          <a:xfrm>
            <a:off x="1048200" y="410826"/>
            <a:ext cx="100956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206" name="Google Shape;206;p36"/>
          <p:cNvSpPr txBox="1">
            <a:spLocks noGrp="1"/>
          </p:cNvSpPr>
          <p:nvPr>
            <p:ph type="body" idx="1"/>
          </p:nvPr>
        </p:nvSpPr>
        <p:spPr>
          <a:xfrm>
            <a:off x="1048200" y="1682267"/>
            <a:ext cx="10095600" cy="47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3000"/>
              <a:buChar char="◎"/>
              <a:defRPr/>
            </a:lvl1pPr>
            <a:lvl2pPr marL="914400" lvl="1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◉"/>
              <a:defRPr/>
            </a:lvl3pPr>
            <a:lvl4pPr marL="1828800" lvl="3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07" name="Google Shape;207;p36"/>
          <p:cNvSpPr txBox="1">
            <a:spLocks noGrp="1"/>
          </p:cNvSpPr>
          <p:nvPr>
            <p:ph type="sldNum" idx="12"/>
          </p:nvPr>
        </p:nvSpPr>
        <p:spPr>
          <a:xfrm>
            <a:off x="11205845" y="6333134"/>
            <a:ext cx="7316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algn="r"/>
            <a:fld id="{00000000-1234-1234-1234-123412341234}" type="slidenum">
              <a:rPr lang="en-US" smtClean="0"/>
              <a:pPr algn="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5846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20101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04017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22313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67755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22601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07235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18504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43989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90708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81" r:id="rId10"/>
    <p:sldLayoutId id="2147483683" r:id="rId11"/>
    <p:sldLayoutId id="2147483684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8178D31F-2FFC-4036-8518-795F22D5A1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9" b="13641"/>
          <a:stretch/>
        </p:blipFill>
        <p:spPr bwMode="auto">
          <a:xfrm>
            <a:off x="-1" y="10"/>
            <a:ext cx="12191999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7319A1DD-F557-4EC6-8A8C-F7617B4CD6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118982"/>
            <a:ext cx="7537704" cy="2462668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10AF38-26DF-48B3-952C-4A9091D686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2429" y="2791513"/>
            <a:ext cx="6470692" cy="1229306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chemeClr val="tx1"/>
                </a:solidFill>
              </a:rPr>
              <a:t>AT82.02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FC2D8F-56D2-4ADF-B439-0E09E7C378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2429" y="4195868"/>
            <a:ext cx="6470693" cy="1229306"/>
          </a:xfrm>
        </p:spPr>
        <p:txBody>
          <a:bodyPr>
            <a:normAutofit fontScale="85000" lnSpcReduction="20000"/>
          </a:bodyPr>
          <a:lstStyle/>
          <a:p>
            <a:r>
              <a:rPr lang="en-US" b="1" dirty="0"/>
              <a:t>Data Modeling and Management</a:t>
            </a:r>
          </a:p>
          <a:p>
            <a:r>
              <a:rPr lang="en-US" dirty="0"/>
              <a:t>Unit 2-4: Graph Model</a:t>
            </a:r>
          </a:p>
          <a:p>
            <a:r>
              <a:rPr lang="en-US" sz="1800" dirty="0"/>
              <a:t>Chutiporn Anutariya (</a:t>
            </a:r>
            <a:r>
              <a:rPr lang="en-US" sz="1800" dirty="0" err="1"/>
              <a:t>chuti</a:t>
            </a:r>
            <a:r>
              <a:rPr lang="en-US" sz="1800" dirty="0"/>
              <a:t> at </a:t>
            </a:r>
            <a:r>
              <a:rPr lang="en-US" sz="1800" dirty="0" err="1"/>
              <a:t>ait</a:t>
            </a:r>
            <a:r>
              <a:rPr lang="en-US" sz="1800" dirty="0"/>
              <a:t> dot ac dot </a:t>
            </a:r>
            <a:r>
              <a:rPr lang="en-US" sz="1800" dirty="0" err="1"/>
              <a:t>th</a:t>
            </a:r>
            <a:r>
              <a:rPr lang="en-US" sz="1800" dirty="0"/>
              <a:t>)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28A9C89-B313-458F-9C85-515930A51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72429" y="4641183"/>
            <a:ext cx="63093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C390A367-0330-4E03-9D5F-40308A7975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EB30B7D-2E87-422A-8586-872F12C6FA1E}"/>
              </a:ext>
            </a:extLst>
          </p:cNvPr>
          <p:cNvSpPr/>
          <p:nvPr/>
        </p:nvSpPr>
        <p:spPr>
          <a:xfrm>
            <a:off x="7459321" y="6400799"/>
            <a:ext cx="4741383" cy="4802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416EC6-351B-4E0C-8499-972A395C481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9413" y="6420425"/>
            <a:ext cx="2102177" cy="4316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49DD079-0508-46E4-9BF6-00717678475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7568" y="6133767"/>
            <a:ext cx="1742160" cy="998690"/>
          </a:xfrm>
          <a:prstGeom prst="rect">
            <a:avLst/>
          </a:prstGeom>
        </p:spPr>
      </p:pic>
      <p:pic>
        <p:nvPicPr>
          <p:cNvPr id="1026" name="Picture 2" descr="Logo | Asian Institute of Technology">
            <a:extLst>
              <a:ext uri="{FF2B5EF4-FFF2-40B4-BE49-F238E27FC236}">
                <a16:creationId xmlns:a16="http://schemas.microsoft.com/office/drawing/2014/main" id="{B8C48FB4-6D14-4F7E-890F-C3D71666C9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9728" y="6400800"/>
            <a:ext cx="449865" cy="449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23D25AB6-9148-417B-8F5C-54AD826194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27473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56"/>
          <p:cNvSpPr txBox="1"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spcFirstLastPara="1" vert="horz" lIns="91425" tIns="91425" rIns="91425" bIns="91425" rtlCol="0" anchor="b" anchorCtr="0">
            <a:normAutofit/>
          </a:bodyPr>
          <a:lstStyle/>
          <a:p>
            <a:r>
              <a:rPr lang="en-US" dirty="0"/>
              <a:t>Native Graph Processing</a:t>
            </a:r>
            <a:endParaRPr dirty="0"/>
          </a:p>
        </p:txBody>
      </p:sp>
      <p:pic>
        <p:nvPicPr>
          <p:cNvPr id="346" name="Google Shape;346;p56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4821381" y="786384"/>
            <a:ext cx="7135091" cy="5462016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Text Placeholder 3">
            <a:extLst>
              <a:ext uri="{FF2B5EF4-FFF2-40B4-BE49-F238E27FC236}">
                <a16:creationId xmlns:a16="http://schemas.microsoft.com/office/drawing/2014/main" id="{139E5876-EF2C-4462-A02B-B86895F197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/>
          <a:lstStyle/>
          <a:p>
            <a:endParaRPr lang="en-US"/>
          </a:p>
        </p:txBody>
      </p:sp>
      <p:sp>
        <p:nvSpPr>
          <p:cNvPr id="345" name="Google Shape;345;p56"/>
          <p:cNvSpPr txBox="1">
            <a:spLocks noGrp="1"/>
          </p:cNvSpPr>
          <p:nvPr>
            <p:ph type="sldNum" sz="quarter" idx="12"/>
          </p:nvPr>
        </p:nvSpPr>
        <p:spPr>
          <a:xfrm>
            <a:off x="10993582" y="6446838"/>
            <a:ext cx="780010" cy="365125"/>
          </a:xfrm>
        </p:spPr>
        <p:txBody>
          <a:bodyPr spcFirstLastPara="1" vert="horz" lIns="91425" tIns="91425" rIns="91425" bIns="91425" rtlCol="0" anchor="ctr" anchorCtr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00000000-1234-1234-1234-123412341234}" type="slidenum">
              <a:rPr lang="en-US" sz="700"/>
              <a:pPr>
                <a:lnSpc>
                  <a:spcPct val="90000"/>
                </a:lnSpc>
                <a:spcAft>
                  <a:spcPts val="600"/>
                </a:spcAft>
              </a:pPr>
              <a:t>10</a:t>
            </a:fld>
            <a:endParaRPr lang="en-US" sz="7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Title 1">
            <a:extLst>
              <a:ext uri="{FF2B5EF4-FFF2-40B4-BE49-F238E27FC236}">
                <a16:creationId xmlns:a16="http://schemas.microsoft.com/office/drawing/2014/main" id="{BDC4A5BF-B01D-4E66-B444-DCAEA2D7AA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/>
          <a:lstStyle/>
          <a:p>
            <a:r>
              <a:rPr lang="en-US" dirty="0"/>
              <a:t>Native Graph Processing</a:t>
            </a:r>
          </a:p>
        </p:txBody>
      </p:sp>
      <p:pic>
        <p:nvPicPr>
          <p:cNvPr id="355" name="Google Shape;355;p57" descr="Diagram&#10;&#10;Description automatically generated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4811486" y="1164771"/>
            <a:ext cx="7151914" cy="4767943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Text Placeholder 3">
            <a:extLst>
              <a:ext uri="{FF2B5EF4-FFF2-40B4-BE49-F238E27FC236}">
                <a16:creationId xmlns:a16="http://schemas.microsoft.com/office/drawing/2014/main" id="{09B8086A-0B10-474B-9E49-7C0B81924B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/>
          <a:lstStyle/>
          <a:p>
            <a:endParaRPr lang="en-US"/>
          </a:p>
        </p:txBody>
      </p:sp>
      <p:sp>
        <p:nvSpPr>
          <p:cNvPr id="354" name="Google Shape;354;p57"/>
          <p:cNvSpPr txBox="1">
            <a:spLocks noGrp="1"/>
          </p:cNvSpPr>
          <p:nvPr>
            <p:ph type="sldNum" sz="quarter" idx="12"/>
          </p:nvPr>
        </p:nvSpPr>
        <p:spPr>
          <a:xfrm>
            <a:off x="10993582" y="6446838"/>
            <a:ext cx="780010" cy="365125"/>
          </a:xfrm>
        </p:spPr>
        <p:txBody>
          <a:bodyPr spcFirstLastPara="1" vert="horz" lIns="91425" tIns="91425" rIns="91425" bIns="91425" rtlCol="0" anchor="ctr" anchorCtr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00000000-1234-1234-1234-123412341234}" type="slidenum">
              <a:rPr lang="en-US" sz="700"/>
              <a:pPr>
                <a:lnSpc>
                  <a:spcPct val="90000"/>
                </a:lnSpc>
                <a:spcAft>
                  <a:spcPts val="600"/>
                </a:spcAft>
              </a:pPr>
              <a:t>11</a:t>
            </a:fld>
            <a:endParaRPr lang="en-US" sz="7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58"/>
          <p:cNvSpPr txBox="1"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spcFirstLastPara="1" vert="horz" lIns="91425" tIns="91425" rIns="91425" bIns="91425" rtlCol="0" anchor="b" anchorCtr="0">
            <a:normAutofit/>
          </a:bodyPr>
          <a:lstStyle/>
          <a:p>
            <a:r>
              <a:rPr lang="en-US" sz="3300" b="1"/>
              <a:t>Query :</a:t>
            </a:r>
            <a:r>
              <a:rPr lang="en-US" sz="3300"/>
              <a:t>  friends of friend of Andreas</a:t>
            </a:r>
          </a:p>
        </p:txBody>
      </p:sp>
      <p:pic>
        <p:nvPicPr>
          <p:cNvPr id="364" name="Google Shape;364;p58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5458984" y="1629802"/>
            <a:ext cx="5928344" cy="366075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Text Placeholder 3">
            <a:extLst>
              <a:ext uri="{FF2B5EF4-FFF2-40B4-BE49-F238E27FC236}">
                <a16:creationId xmlns:a16="http://schemas.microsoft.com/office/drawing/2014/main" id="{FE0A9DB0-0154-4BFA-9C84-0021BE5190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/>
          <a:lstStyle/>
          <a:p>
            <a:endParaRPr lang="en-US"/>
          </a:p>
        </p:txBody>
      </p:sp>
      <p:sp>
        <p:nvSpPr>
          <p:cNvPr id="363" name="Google Shape;363;p58"/>
          <p:cNvSpPr txBox="1">
            <a:spLocks noGrp="1"/>
          </p:cNvSpPr>
          <p:nvPr>
            <p:ph type="sldNum" sz="quarter" idx="12"/>
          </p:nvPr>
        </p:nvSpPr>
        <p:spPr>
          <a:xfrm>
            <a:off x="10993582" y="6446838"/>
            <a:ext cx="780010" cy="365125"/>
          </a:xfrm>
        </p:spPr>
        <p:txBody>
          <a:bodyPr spcFirstLastPara="1" vert="horz" lIns="91425" tIns="91425" rIns="91425" bIns="91425" rtlCol="0" anchor="ctr" anchorCtr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00000000-1234-1234-1234-123412341234}" type="slidenum">
              <a:rPr lang="en-US" sz="700"/>
              <a:pPr>
                <a:lnSpc>
                  <a:spcPct val="90000"/>
                </a:lnSpc>
                <a:spcAft>
                  <a:spcPts val="600"/>
                </a:spcAft>
              </a:pPr>
              <a:t>12</a:t>
            </a:fld>
            <a:endParaRPr lang="en-US" sz="7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59"/>
          <p:cNvSpPr txBox="1"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spcFirstLastPara="1" vert="horz" lIns="91425" tIns="91425" rIns="91425" bIns="91425" rtlCol="0" anchor="b" anchorCtr="0">
            <a:normAutofit/>
          </a:bodyPr>
          <a:lstStyle/>
          <a:p>
            <a:r>
              <a:rPr lang="en-US"/>
              <a:t>Example</a:t>
            </a:r>
            <a:endParaRPr/>
          </a:p>
        </p:txBody>
      </p:sp>
      <p:pic>
        <p:nvPicPr>
          <p:cNvPr id="373" name="Google Shape;373;p59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4695567" y="1427701"/>
            <a:ext cx="7447005" cy="4324864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Text Placeholder 3">
            <a:extLst>
              <a:ext uri="{FF2B5EF4-FFF2-40B4-BE49-F238E27FC236}">
                <a16:creationId xmlns:a16="http://schemas.microsoft.com/office/drawing/2014/main" id="{7FEE1D1D-6616-4462-9C08-4624BE4F1B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/>
          <a:lstStyle/>
          <a:p>
            <a:endParaRPr lang="en-US"/>
          </a:p>
        </p:txBody>
      </p:sp>
      <p:sp>
        <p:nvSpPr>
          <p:cNvPr id="372" name="Google Shape;372;p59"/>
          <p:cNvSpPr txBox="1">
            <a:spLocks noGrp="1"/>
          </p:cNvSpPr>
          <p:nvPr>
            <p:ph type="sldNum" sz="quarter" idx="12"/>
          </p:nvPr>
        </p:nvSpPr>
        <p:spPr>
          <a:xfrm>
            <a:off x="10993582" y="6446838"/>
            <a:ext cx="780010" cy="365125"/>
          </a:xfrm>
        </p:spPr>
        <p:txBody>
          <a:bodyPr spcFirstLastPara="1" vert="horz" lIns="91425" tIns="91425" rIns="91425" bIns="91425" rtlCol="0" anchor="ctr" anchorCtr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00000000-1234-1234-1234-123412341234}" type="slidenum">
              <a:rPr lang="en-US" sz="700"/>
              <a:pPr>
                <a:lnSpc>
                  <a:spcPct val="90000"/>
                </a:lnSpc>
                <a:spcAft>
                  <a:spcPts val="600"/>
                </a:spcAft>
              </a:pPr>
              <a:t>13</a:t>
            </a:fld>
            <a:endParaRPr lang="en-US" sz="7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60"/>
          <p:cNvSpPr txBox="1"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spcFirstLastPara="1" vert="horz" lIns="91425" tIns="91425" rIns="91425" bIns="91425" rtlCol="0" anchor="b" anchorCtr="0">
            <a:normAutofit/>
          </a:bodyPr>
          <a:lstStyle/>
          <a:p>
            <a:r>
              <a:rPr lang="en-US"/>
              <a:t>Native Graph Processing</a:t>
            </a:r>
            <a:endParaRPr/>
          </a:p>
        </p:txBody>
      </p:sp>
      <p:pic>
        <p:nvPicPr>
          <p:cNvPr id="382" name="Google Shape;382;p60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4807527" y="786383"/>
            <a:ext cx="7259782" cy="5660455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Text Placeholder 3">
            <a:extLst>
              <a:ext uri="{FF2B5EF4-FFF2-40B4-BE49-F238E27FC236}">
                <a16:creationId xmlns:a16="http://schemas.microsoft.com/office/drawing/2014/main" id="{B7ADBD0D-13AC-40D1-A68B-5073D45C6E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/>
          <a:lstStyle/>
          <a:p>
            <a:endParaRPr lang="en-US"/>
          </a:p>
        </p:txBody>
      </p:sp>
      <p:sp>
        <p:nvSpPr>
          <p:cNvPr id="381" name="Google Shape;381;p60"/>
          <p:cNvSpPr txBox="1">
            <a:spLocks noGrp="1"/>
          </p:cNvSpPr>
          <p:nvPr>
            <p:ph type="sldNum" sz="quarter" idx="12"/>
          </p:nvPr>
        </p:nvSpPr>
        <p:spPr>
          <a:xfrm>
            <a:off x="10993582" y="6446838"/>
            <a:ext cx="780010" cy="365125"/>
          </a:xfrm>
        </p:spPr>
        <p:txBody>
          <a:bodyPr spcFirstLastPara="1" vert="horz" lIns="91425" tIns="91425" rIns="91425" bIns="91425" rtlCol="0" anchor="ctr" anchorCtr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00000000-1234-1234-1234-123412341234}" type="slidenum">
              <a:rPr lang="en-US" sz="700"/>
              <a:pPr>
                <a:lnSpc>
                  <a:spcPct val="90000"/>
                </a:lnSpc>
                <a:spcAft>
                  <a:spcPts val="600"/>
                </a:spcAft>
              </a:pPr>
              <a:t>14</a:t>
            </a:fld>
            <a:endParaRPr lang="en-US" sz="7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6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/>
          <a:p>
            <a:r>
              <a:rPr lang="en-US"/>
              <a:t>Example: </a:t>
            </a:r>
            <a:endParaRPr/>
          </a:p>
        </p:txBody>
      </p:sp>
      <p:sp>
        <p:nvSpPr>
          <p:cNvPr id="390" name="Google Shape;390;p61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algn="r"/>
            <a:fld id="{00000000-1234-1234-1234-123412341234}" type="slidenum">
              <a:rPr lang="en-US"/>
              <a:pPr algn="r"/>
              <a:t>15</a:t>
            </a:fld>
            <a:endParaRPr/>
          </a:p>
        </p:txBody>
      </p:sp>
      <p:pic>
        <p:nvPicPr>
          <p:cNvPr id="392" name="Google Shape;392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6588" y="1943100"/>
            <a:ext cx="824865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5460" y="2460913"/>
            <a:ext cx="4962525" cy="3829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62"/>
          <p:cNvSpPr txBox="1"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spcFirstLastPara="1" vert="horz" lIns="91425" tIns="91425" rIns="91425" bIns="91425" rtlCol="0" anchor="b" anchorCtr="0">
            <a:normAutofit/>
          </a:bodyPr>
          <a:lstStyle/>
          <a:p>
            <a:r>
              <a:rPr lang="en-US"/>
              <a:t>WHY </a:t>
            </a:r>
            <a:br>
              <a:rPr lang="en-US"/>
            </a:br>
            <a:r>
              <a:rPr lang="en-US"/>
              <a:t>Graph Model?</a:t>
            </a:r>
            <a:endParaRPr/>
          </a:p>
        </p:txBody>
      </p:sp>
      <p:sp>
        <p:nvSpPr>
          <p:cNvPr id="83" name="Text Placeholder 2">
            <a:extLst>
              <a:ext uri="{FF2B5EF4-FFF2-40B4-BE49-F238E27FC236}">
                <a16:creationId xmlns:a16="http://schemas.microsoft.com/office/drawing/2014/main" id="{7E4B3641-F3ED-4A4D-BFF2-0A88B8B6C2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/>
          <a:lstStyle/>
          <a:p>
            <a:endParaRPr lang="en-US"/>
          </a:p>
        </p:txBody>
      </p:sp>
      <p:sp>
        <p:nvSpPr>
          <p:cNvPr id="85" name="Slide Number Placeholder 3">
            <a:extLst>
              <a:ext uri="{FF2B5EF4-FFF2-40B4-BE49-F238E27FC236}">
                <a16:creationId xmlns:a16="http://schemas.microsoft.com/office/drawing/2014/main" id="{43720CD4-94A5-43F9-B4CE-E2AF799FF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93582" y="6446838"/>
            <a:ext cx="78001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 smtClean="0"/>
              <a:pPr>
                <a:spcAft>
                  <a:spcPts val="600"/>
                </a:spcAft>
              </a:pPr>
              <a:t>16</a:t>
            </a:fld>
            <a:endParaRPr 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63"/>
          <p:cNvSpPr txBox="1"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spcFirstLastPara="1" vert="horz" lIns="91425" tIns="91425" rIns="91425" bIns="91425" rtlCol="0" anchor="b" anchorCtr="0">
            <a:normAutofit/>
          </a:bodyPr>
          <a:lstStyle/>
          <a:p>
            <a:r>
              <a:rPr lang="en-US"/>
              <a:t>Relational DB Pains</a:t>
            </a:r>
            <a:endParaRPr/>
          </a:p>
        </p:txBody>
      </p:sp>
      <p:sp>
        <p:nvSpPr>
          <p:cNvPr id="92" name="Text Placeholder 3">
            <a:extLst>
              <a:ext uri="{FF2B5EF4-FFF2-40B4-BE49-F238E27FC236}">
                <a16:creationId xmlns:a16="http://schemas.microsoft.com/office/drawing/2014/main" id="{7D9766E0-D392-436A-93EF-244A51FE7A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/>
          <a:lstStyle/>
          <a:p>
            <a:endParaRPr lang="en-US"/>
          </a:p>
        </p:txBody>
      </p:sp>
      <p:sp>
        <p:nvSpPr>
          <p:cNvPr id="406" name="Google Shape;406;p63"/>
          <p:cNvSpPr txBox="1">
            <a:spLocks noGrp="1"/>
          </p:cNvSpPr>
          <p:nvPr>
            <p:ph type="sldNum" sz="quarter" idx="12"/>
          </p:nvPr>
        </p:nvSpPr>
        <p:spPr>
          <a:xfrm>
            <a:off x="10993582" y="6446838"/>
            <a:ext cx="780010" cy="365125"/>
          </a:xfrm>
        </p:spPr>
        <p:txBody>
          <a:bodyPr spcFirstLastPara="1" vert="horz" lIns="91425" tIns="91425" rIns="91425" bIns="91425" rtlCol="0" anchor="ctr" anchorCtr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00000000-1234-1234-1234-123412341234}" type="slidenum">
              <a:rPr lang="en-US" sz="700"/>
              <a:pPr>
                <a:lnSpc>
                  <a:spcPct val="90000"/>
                </a:lnSpc>
                <a:spcAft>
                  <a:spcPts val="600"/>
                </a:spcAft>
              </a:pPr>
              <a:t>17</a:t>
            </a:fld>
            <a:endParaRPr lang="en-US" sz="700"/>
          </a:p>
        </p:txBody>
      </p:sp>
      <p:graphicFrame>
        <p:nvGraphicFramePr>
          <p:cNvPr id="408" name="Google Shape;405;p63">
            <a:extLst>
              <a:ext uri="{FF2B5EF4-FFF2-40B4-BE49-F238E27FC236}">
                <a16:creationId xmlns:a16="http://schemas.microsoft.com/office/drawing/2014/main" id="{59A6EFA4-248D-406C-96EE-100A31E6D4A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31931050"/>
              </p:ext>
            </p:extLst>
          </p:nvPr>
        </p:nvGraphicFramePr>
        <p:xfrm>
          <a:off x="5458984" y="812799"/>
          <a:ext cx="5928344" cy="52947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/>
          <a:p>
            <a:r>
              <a:rPr lang="en-US" sz="3600">
                <a:solidFill>
                  <a:srgbClr val="0091EA"/>
                </a:solidFill>
              </a:rPr>
              <a:t>Example</a:t>
            </a:r>
            <a:endParaRPr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3A28335-3233-41F5-9DEC-C6A0ECDFC1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9C0107-2412-4749-8F35-D95B0A69B60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13" name="Google Shape;413;p64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algn="r"/>
            <a:fld id="{00000000-1234-1234-1234-123412341234}" type="slidenum">
              <a:rPr lang="en-US"/>
              <a:pPr algn="r"/>
              <a:t>18</a:t>
            </a:fld>
            <a:endParaRPr/>
          </a:p>
        </p:txBody>
      </p:sp>
      <p:pic>
        <p:nvPicPr>
          <p:cNvPr id="414" name="Google Shape;414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8082" y="1606489"/>
            <a:ext cx="7490148" cy="5205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68661" y="473517"/>
            <a:ext cx="5581650" cy="86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65"/>
          <p:cNvSpPr txBox="1"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spcFirstLastPara="1" vert="horz" lIns="91425" tIns="91425" rIns="91425" bIns="91425" rtlCol="0" anchor="b" anchorCtr="0">
            <a:normAutofit/>
          </a:bodyPr>
          <a:lstStyle/>
          <a:p>
            <a:r>
              <a:rPr lang="en-US"/>
              <a:t>Relational  vs  Graph Model</a:t>
            </a:r>
            <a:endParaRPr/>
          </a:p>
        </p:txBody>
      </p:sp>
      <p:pic>
        <p:nvPicPr>
          <p:cNvPr id="424" name="Google Shape;424;p65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4738255" y="786383"/>
            <a:ext cx="7453745" cy="5660455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Text Placeholder 3">
            <a:extLst>
              <a:ext uri="{FF2B5EF4-FFF2-40B4-BE49-F238E27FC236}">
                <a16:creationId xmlns:a16="http://schemas.microsoft.com/office/drawing/2014/main" id="{809DD170-AFD0-43ED-9BE3-3276178CCA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/>
          <a:lstStyle/>
          <a:p>
            <a:endParaRPr lang="en-US"/>
          </a:p>
        </p:txBody>
      </p:sp>
      <p:sp>
        <p:nvSpPr>
          <p:cNvPr id="423" name="Google Shape;423;p65"/>
          <p:cNvSpPr txBox="1">
            <a:spLocks noGrp="1"/>
          </p:cNvSpPr>
          <p:nvPr>
            <p:ph type="sldNum" sz="quarter" idx="12"/>
          </p:nvPr>
        </p:nvSpPr>
        <p:spPr>
          <a:xfrm>
            <a:off x="10993582" y="6446838"/>
            <a:ext cx="780010" cy="365125"/>
          </a:xfrm>
        </p:spPr>
        <p:txBody>
          <a:bodyPr spcFirstLastPara="1" vert="horz" lIns="91425" tIns="91425" rIns="91425" bIns="91425" rtlCol="0" anchor="ctr" anchorCtr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00000000-1234-1234-1234-123412341234}" type="slidenum">
              <a:rPr lang="en-US" sz="700"/>
              <a:pPr>
                <a:lnSpc>
                  <a:spcPct val="90000"/>
                </a:lnSpc>
                <a:spcAft>
                  <a:spcPts val="600"/>
                </a:spcAft>
              </a:pPr>
              <a:t>19</a:t>
            </a:fld>
            <a:endParaRPr lang="en-US" sz="7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7"/>
          <p:cNvSpPr txBox="1"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r>
              <a:rPr lang="en-US" b="0" i="0" kern="1200" spc="-50" baseline="0">
                <a:latin typeface="+mj-lt"/>
                <a:ea typeface="+mj-ea"/>
                <a:cs typeface="+mj-cs"/>
              </a:rPr>
              <a:t>Database Family</a:t>
            </a:r>
          </a:p>
        </p:txBody>
      </p:sp>
      <p:pic>
        <p:nvPicPr>
          <p:cNvPr id="271" name="Google Shape;271;p47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4738255" y="786383"/>
            <a:ext cx="7453745" cy="5660455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47"/>
          <p:cNvSpPr txBox="1">
            <a:spLocks noGrp="1"/>
          </p:cNvSpPr>
          <p:nvPr>
            <p:ph type="sldNum" sz="quarter" idx="12"/>
          </p:nvPr>
        </p:nvSpPr>
        <p:spPr>
          <a:xfrm>
            <a:off x="10993582" y="6446838"/>
            <a:ext cx="780010" cy="365125"/>
          </a:xfr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>
              <a:spcAft>
                <a:spcPts val="600"/>
              </a:spcAft>
            </a:pPr>
            <a:fld id="{00000000-1234-1234-1234-123412341234}" type="slidenum">
              <a:rPr lang="en-US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  <p:sp>
        <p:nvSpPr>
          <p:cNvPr id="2" name="Google Shape;281;p48">
            <a:extLst>
              <a:ext uri="{FF2B5EF4-FFF2-40B4-BE49-F238E27FC236}">
                <a16:creationId xmlns:a16="http://schemas.microsoft.com/office/drawing/2014/main" id="{FF5CAA83-59E6-4D3F-AC77-286738CD6793}"/>
              </a:ext>
            </a:extLst>
          </p:cNvPr>
          <p:cNvSpPr/>
          <p:nvPr/>
        </p:nvSpPr>
        <p:spPr>
          <a:xfrm>
            <a:off x="4902215" y="254366"/>
            <a:ext cx="1464300" cy="438300"/>
          </a:xfrm>
          <a:prstGeom prst="roundRect">
            <a:avLst>
              <a:gd name="adj" fmla="val 16667"/>
            </a:avLst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2400" b="1">
                <a:solidFill>
                  <a:srgbClr val="000000"/>
                </a:solidFill>
              </a:rPr>
              <a:t>RECAP</a:t>
            </a:r>
            <a:endParaRPr sz="2400" b="1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66"/>
          <p:cNvSpPr txBox="1"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spcFirstLastPara="1" vert="horz" lIns="91425" tIns="91425" rIns="91425" bIns="91425" rtlCol="0" anchor="b" anchorCtr="0">
            <a:normAutofit/>
          </a:bodyPr>
          <a:lstStyle/>
          <a:p>
            <a:r>
              <a:rPr lang="en-US" sz="3300"/>
              <a:t>Performance degrades with increases in data.</a:t>
            </a:r>
          </a:p>
        </p:txBody>
      </p:sp>
      <p:pic>
        <p:nvPicPr>
          <p:cNvPr id="433" name="Google Shape;433;p66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4710545" y="1371601"/>
            <a:ext cx="7481455" cy="4447308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Text Placeholder 3">
            <a:extLst>
              <a:ext uri="{FF2B5EF4-FFF2-40B4-BE49-F238E27FC236}">
                <a16:creationId xmlns:a16="http://schemas.microsoft.com/office/drawing/2014/main" id="{F748CAD7-EF32-4A64-A848-37CDCD266D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/>
          <a:lstStyle/>
          <a:p>
            <a:endParaRPr lang="en-US"/>
          </a:p>
        </p:txBody>
      </p:sp>
      <p:sp>
        <p:nvSpPr>
          <p:cNvPr id="432" name="Google Shape;432;p66"/>
          <p:cNvSpPr txBox="1">
            <a:spLocks noGrp="1"/>
          </p:cNvSpPr>
          <p:nvPr>
            <p:ph type="sldNum" sz="quarter" idx="12"/>
          </p:nvPr>
        </p:nvSpPr>
        <p:spPr>
          <a:xfrm>
            <a:off x="10993582" y="6446838"/>
            <a:ext cx="780010" cy="365125"/>
          </a:xfrm>
        </p:spPr>
        <p:txBody>
          <a:bodyPr spcFirstLastPara="1" vert="horz" lIns="91425" tIns="91425" rIns="91425" bIns="91425" rtlCol="0" anchor="ctr" anchorCtr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00000000-1234-1234-1234-123412341234}" type="slidenum">
              <a:rPr lang="en-US" sz="700"/>
              <a:pPr>
                <a:lnSpc>
                  <a:spcPct val="90000"/>
                </a:lnSpc>
                <a:spcAft>
                  <a:spcPts val="600"/>
                </a:spcAft>
              </a:pPr>
              <a:t>20</a:t>
            </a:fld>
            <a:endParaRPr lang="en-US" sz="7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spcFirstLastPara="1" vert="horz" lIns="91425" tIns="91425" rIns="91425" bIns="91425" rtlCol="0" anchor="b" anchorCtr="0">
            <a:normAutofit/>
          </a:bodyPr>
          <a:lstStyle/>
          <a:p>
            <a:r>
              <a:rPr lang="en-US" sz="3300"/>
              <a:t>Complex to model and Store relationships.</a:t>
            </a:r>
          </a:p>
        </p:txBody>
      </p:sp>
      <p:pic>
        <p:nvPicPr>
          <p:cNvPr id="442" name="Google Shape;442;p67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4710545" y="1046018"/>
            <a:ext cx="7481455" cy="4765964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Text Placeholder 3">
            <a:extLst>
              <a:ext uri="{FF2B5EF4-FFF2-40B4-BE49-F238E27FC236}">
                <a16:creationId xmlns:a16="http://schemas.microsoft.com/office/drawing/2014/main" id="{BEF297EE-6BAB-4B43-A1D9-7349567D6F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/>
          <a:lstStyle/>
          <a:p>
            <a:endParaRPr lang="en-US"/>
          </a:p>
        </p:txBody>
      </p:sp>
      <p:sp>
        <p:nvSpPr>
          <p:cNvPr id="441" name="Google Shape;441;p67"/>
          <p:cNvSpPr txBox="1">
            <a:spLocks noGrp="1"/>
          </p:cNvSpPr>
          <p:nvPr>
            <p:ph type="sldNum" sz="quarter" idx="12"/>
          </p:nvPr>
        </p:nvSpPr>
        <p:spPr>
          <a:xfrm>
            <a:off x="10993582" y="6446838"/>
            <a:ext cx="780010" cy="365125"/>
          </a:xfrm>
        </p:spPr>
        <p:txBody>
          <a:bodyPr spcFirstLastPara="1" vert="horz" lIns="91425" tIns="91425" rIns="91425" bIns="91425" rtlCol="0" anchor="ctr" anchorCtr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00000000-1234-1234-1234-123412341234}" type="slidenum">
              <a:rPr lang="en-US" sz="700"/>
              <a:pPr>
                <a:lnSpc>
                  <a:spcPct val="90000"/>
                </a:lnSpc>
                <a:spcAft>
                  <a:spcPts val="600"/>
                </a:spcAft>
              </a:pPr>
              <a:t>21</a:t>
            </a:fld>
            <a:endParaRPr lang="en-US" sz="7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68"/>
          <p:cNvSpPr txBox="1"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spcFirstLastPara="1" vert="horz" lIns="91425" tIns="91425" rIns="91425" bIns="91425" rtlCol="0" anchor="b" anchorCtr="0">
            <a:normAutofit/>
          </a:bodyPr>
          <a:lstStyle/>
          <a:p>
            <a:r>
              <a:rPr lang="en-US"/>
              <a:t>Queries get long and complex.</a:t>
            </a:r>
            <a:endParaRPr/>
          </a:p>
        </p:txBody>
      </p:sp>
      <p:pic>
        <p:nvPicPr>
          <p:cNvPr id="451" name="Google Shape;451;p68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4835235" y="955964"/>
            <a:ext cx="7232073" cy="4946072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Text Placeholder 3">
            <a:extLst>
              <a:ext uri="{FF2B5EF4-FFF2-40B4-BE49-F238E27FC236}">
                <a16:creationId xmlns:a16="http://schemas.microsoft.com/office/drawing/2014/main" id="{60C2C8F6-CE0B-4E91-B229-7B9CD0F460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/>
          <a:lstStyle/>
          <a:p>
            <a:endParaRPr lang="en-US"/>
          </a:p>
        </p:txBody>
      </p:sp>
      <p:sp>
        <p:nvSpPr>
          <p:cNvPr id="450" name="Google Shape;450;p68"/>
          <p:cNvSpPr txBox="1">
            <a:spLocks noGrp="1"/>
          </p:cNvSpPr>
          <p:nvPr>
            <p:ph type="sldNum" sz="quarter" idx="12"/>
          </p:nvPr>
        </p:nvSpPr>
        <p:spPr>
          <a:xfrm>
            <a:off x="10993582" y="6446838"/>
            <a:ext cx="780010" cy="365125"/>
          </a:xfrm>
        </p:spPr>
        <p:txBody>
          <a:bodyPr spcFirstLastPara="1" vert="horz" lIns="91425" tIns="91425" rIns="91425" bIns="91425" rtlCol="0" anchor="ctr" anchorCtr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00000000-1234-1234-1234-123412341234}" type="slidenum">
              <a:rPr lang="en-US" sz="700"/>
              <a:pPr>
                <a:lnSpc>
                  <a:spcPct val="90000"/>
                </a:lnSpc>
                <a:spcAft>
                  <a:spcPts val="600"/>
                </a:spcAft>
              </a:pPr>
              <a:t>22</a:t>
            </a:fld>
            <a:endParaRPr lang="en-US" sz="7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69"/>
          <p:cNvSpPr txBox="1"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spcFirstLastPara="1" vert="horz" lIns="91425" tIns="91425" rIns="91425" bIns="91425" rtlCol="0" anchor="b" anchorCtr="0">
            <a:normAutofit/>
          </a:bodyPr>
          <a:lstStyle/>
          <a:p>
            <a:r>
              <a:rPr lang="en-US"/>
              <a:t>Maintenance is painful. </a:t>
            </a:r>
            <a:endParaRPr/>
          </a:p>
        </p:txBody>
      </p:sp>
      <p:pic>
        <p:nvPicPr>
          <p:cNvPr id="460" name="Google Shape;460;p69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4752108" y="1039091"/>
            <a:ext cx="7439891" cy="4904509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Text Placeholder 3">
            <a:extLst>
              <a:ext uri="{FF2B5EF4-FFF2-40B4-BE49-F238E27FC236}">
                <a16:creationId xmlns:a16="http://schemas.microsoft.com/office/drawing/2014/main" id="{F770520C-CE83-4349-ACA8-7C2BE981A1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/>
          <a:lstStyle/>
          <a:p>
            <a:endParaRPr lang="en-US"/>
          </a:p>
        </p:txBody>
      </p:sp>
      <p:sp>
        <p:nvSpPr>
          <p:cNvPr id="459" name="Google Shape;459;p69"/>
          <p:cNvSpPr txBox="1">
            <a:spLocks noGrp="1"/>
          </p:cNvSpPr>
          <p:nvPr>
            <p:ph type="sldNum" sz="quarter" idx="12"/>
          </p:nvPr>
        </p:nvSpPr>
        <p:spPr>
          <a:xfrm>
            <a:off x="10993582" y="6446838"/>
            <a:ext cx="780010" cy="365125"/>
          </a:xfrm>
        </p:spPr>
        <p:txBody>
          <a:bodyPr spcFirstLastPara="1" vert="horz" lIns="91425" tIns="91425" rIns="91425" bIns="91425" rtlCol="0" anchor="ctr" anchorCtr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00000000-1234-1234-1234-123412341234}" type="slidenum">
              <a:rPr lang="en-US" sz="700"/>
              <a:pPr>
                <a:lnSpc>
                  <a:spcPct val="90000"/>
                </a:lnSpc>
                <a:spcAft>
                  <a:spcPts val="600"/>
                </a:spcAft>
              </a:pPr>
              <a:t>23</a:t>
            </a:fld>
            <a:endParaRPr lang="en-US" sz="7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0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spcFirstLastPara="1" vert="horz" lIns="91425" tIns="91425" rIns="91425" bIns="91425" rtlCol="0" anchor="b" anchorCtr="0">
            <a:normAutofit/>
          </a:bodyPr>
          <a:lstStyle/>
          <a:p>
            <a:r>
              <a:rPr lang="en-US"/>
              <a:t>Graph Gains</a:t>
            </a:r>
            <a:endParaRPr/>
          </a:p>
        </p:txBody>
      </p:sp>
      <p:sp>
        <p:nvSpPr>
          <p:cNvPr id="468" name="Google Shape;468;p70"/>
          <p:cNvSpPr txBox="1">
            <a:spLocks noGrp="1"/>
          </p:cNvSpPr>
          <p:nvPr>
            <p:ph type="sldNum" sz="quarter" idx="12"/>
          </p:nvPr>
        </p:nvSpPr>
        <p:spPr>
          <a:xfrm>
            <a:off x="10993582" y="6446838"/>
            <a:ext cx="780010" cy="365125"/>
          </a:xfrm>
        </p:spPr>
        <p:txBody>
          <a:bodyPr spcFirstLastPara="1" vert="horz" lIns="91425" tIns="91425" rIns="91425" bIns="91425" rtlCol="0" anchor="ctr" anchorCtr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00000000-1234-1234-1234-123412341234}" type="slidenum">
              <a:rPr lang="en-US" sz="700"/>
              <a:pPr>
                <a:lnSpc>
                  <a:spcPct val="90000"/>
                </a:lnSpc>
                <a:spcAft>
                  <a:spcPts val="600"/>
                </a:spcAft>
              </a:pPr>
              <a:t>24</a:t>
            </a:fld>
            <a:endParaRPr lang="en-US" sz="700"/>
          </a:p>
        </p:txBody>
      </p:sp>
      <p:graphicFrame>
        <p:nvGraphicFramePr>
          <p:cNvPr id="472" name="Google Shape;467;p70">
            <a:extLst>
              <a:ext uri="{FF2B5EF4-FFF2-40B4-BE49-F238E27FC236}">
                <a16:creationId xmlns:a16="http://schemas.microsoft.com/office/drawing/2014/main" id="{8F42172E-3F5F-4CDA-B981-62FDCEB8739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01519889"/>
              </p:ext>
            </p:extLst>
          </p:nvPr>
        </p:nvGraphicFramePr>
        <p:xfrm>
          <a:off x="1097280" y="2108201"/>
          <a:ext cx="10058400" cy="37608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71"/>
          <p:cNvSpPr txBox="1"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spcFirstLastPara="1" vert="horz" lIns="91425" tIns="91425" rIns="91425" bIns="91425" rtlCol="0" anchor="b" anchorCtr="0">
            <a:normAutofit/>
          </a:bodyPr>
          <a:lstStyle/>
          <a:p>
            <a:r>
              <a:rPr lang="en-US" dirty="0"/>
              <a:t>Intuitiveness</a:t>
            </a:r>
            <a:endParaRPr dirty="0"/>
          </a:p>
        </p:txBody>
      </p:sp>
      <p:pic>
        <p:nvPicPr>
          <p:cNvPr id="477" name="Google Shape;477;p71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4765965" y="1205345"/>
            <a:ext cx="7329054" cy="4902210"/>
          </a:xfrm>
          <a:prstGeom prst="rect">
            <a:avLst/>
          </a:prstGeom>
          <a:noFill/>
          <a:ln>
            <a:noFill/>
          </a:ln>
        </p:spPr>
      </p:pic>
      <p:sp>
        <p:nvSpPr>
          <p:cNvPr id="475" name="Google Shape;475;p71"/>
          <p:cNvSpPr txBox="1"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spcFirstLastPara="1" vert="horz" lIns="91425" tIns="91425" rIns="91425" bIns="91425" rtlCol="0" anchorCtr="0">
            <a:normAutofit/>
          </a:bodyPr>
          <a:lstStyle/>
          <a:p>
            <a:pPr indent="-406400">
              <a:spcBef>
                <a:spcPts val="0"/>
              </a:spcBef>
              <a:buClr>
                <a:schemeClr val="dk1"/>
              </a:buClr>
              <a:buSzPts val="2800"/>
              <a:buFont typeface="Arial"/>
              <a:buChar char="◎"/>
            </a:pPr>
            <a:r>
              <a:rPr lang="en-US"/>
              <a:t>Easy to model and store relationships</a:t>
            </a:r>
          </a:p>
          <a:p>
            <a:pPr>
              <a:spcBef>
                <a:spcPts val="0"/>
              </a:spcBef>
            </a:pPr>
            <a:endParaRPr/>
          </a:p>
        </p:txBody>
      </p:sp>
      <p:sp>
        <p:nvSpPr>
          <p:cNvPr id="476" name="Google Shape;476;p71"/>
          <p:cNvSpPr txBox="1">
            <a:spLocks noGrp="1"/>
          </p:cNvSpPr>
          <p:nvPr>
            <p:ph type="sldNum" sz="quarter" idx="12"/>
          </p:nvPr>
        </p:nvSpPr>
        <p:spPr>
          <a:xfrm>
            <a:off x="10993582" y="6446838"/>
            <a:ext cx="780010" cy="365125"/>
          </a:xfrm>
        </p:spPr>
        <p:txBody>
          <a:bodyPr spcFirstLastPara="1" vert="horz" lIns="91425" tIns="91425" rIns="91425" bIns="91425" rtlCol="0" anchor="ctr" anchorCtr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00000000-1234-1234-1234-123412341234}" type="slidenum">
              <a:rPr lang="en-US" sz="700"/>
              <a:pPr>
                <a:lnSpc>
                  <a:spcPct val="90000"/>
                </a:lnSpc>
                <a:spcAft>
                  <a:spcPts val="600"/>
                </a:spcAft>
              </a:pPr>
              <a:t>25</a:t>
            </a:fld>
            <a:endParaRPr lang="en-US" sz="7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6" name="Google Shape;486;p72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4876800" y="1136073"/>
            <a:ext cx="7218218" cy="4627418"/>
          </a:xfrm>
          <a:prstGeom prst="rect">
            <a:avLst/>
          </a:prstGeom>
          <a:noFill/>
          <a:ln>
            <a:noFill/>
          </a:ln>
        </p:spPr>
      </p:pic>
      <p:sp>
        <p:nvSpPr>
          <p:cNvPr id="485" name="Google Shape;485;p72"/>
          <p:cNvSpPr txBox="1">
            <a:spLocks noGrp="1"/>
          </p:cNvSpPr>
          <p:nvPr>
            <p:ph type="sldNum" sz="quarter" idx="12"/>
          </p:nvPr>
        </p:nvSpPr>
        <p:spPr>
          <a:xfrm>
            <a:off x="10993582" y="6446838"/>
            <a:ext cx="780010" cy="365125"/>
          </a:xfrm>
        </p:spPr>
        <p:txBody>
          <a:bodyPr spcFirstLastPara="1" vert="horz" lIns="91425" tIns="91425" rIns="91425" bIns="91425" rtlCol="0" anchor="ctr" anchorCtr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00000000-1234-1234-1234-123412341234}" type="slidenum">
              <a:rPr lang="en-US" sz="700"/>
              <a:pPr>
                <a:lnSpc>
                  <a:spcPct val="90000"/>
                </a:lnSpc>
                <a:spcAft>
                  <a:spcPts val="600"/>
                </a:spcAft>
              </a:pPr>
              <a:t>26</a:t>
            </a:fld>
            <a:endParaRPr lang="en-US" sz="700"/>
          </a:p>
        </p:txBody>
      </p:sp>
      <p:sp>
        <p:nvSpPr>
          <p:cNvPr id="10" name="Google Shape;474;p71">
            <a:extLst>
              <a:ext uri="{FF2B5EF4-FFF2-40B4-BE49-F238E27FC236}">
                <a16:creationId xmlns:a16="http://schemas.microsoft.com/office/drawing/2014/main" id="{8717F147-ED55-459B-A678-D7E1F1849F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spcFirstLastPara="1" vert="horz" lIns="91425" tIns="91425" rIns="91425" bIns="91425" rtlCol="0" anchor="b" anchorCtr="0">
            <a:normAutofit/>
          </a:bodyPr>
          <a:lstStyle/>
          <a:p>
            <a:r>
              <a:rPr lang="en-US" dirty="0"/>
              <a:t>Intuitiveness</a:t>
            </a:r>
            <a:endParaRPr dirty="0"/>
          </a:p>
        </p:txBody>
      </p:sp>
      <p:sp>
        <p:nvSpPr>
          <p:cNvPr id="11" name="Google Shape;475;p71">
            <a:extLst>
              <a:ext uri="{FF2B5EF4-FFF2-40B4-BE49-F238E27FC236}">
                <a16:creationId xmlns:a16="http://schemas.microsoft.com/office/drawing/2014/main" id="{EA9D8B2B-C342-4A63-9470-B8884E43D7BD}"/>
              </a:ext>
            </a:extLst>
          </p:cNvPr>
          <p:cNvSpPr txBox="1"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spcFirstLastPara="1" vert="horz" lIns="91425" tIns="91425" rIns="91425" bIns="91425" rtlCol="0" anchorCtr="0">
            <a:normAutofit/>
          </a:bodyPr>
          <a:lstStyle/>
          <a:p>
            <a:pPr indent="-406400">
              <a:spcBef>
                <a:spcPts val="0"/>
              </a:spcBef>
              <a:buClr>
                <a:schemeClr val="dk1"/>
              </a:buClr>
              <a:buSzPts val="2800"/>
              <a:buFont typeface="Arial"/>
              <a:buChar char="◎"/>
            </a:pPr>
            <a:r>
              <a:rPr lang="en-US"/>
              <a:t>Easy to model and store relationships</a:t>
            </a:r>
          </a:p>
          <a:p>
            <a:pPr>
              <a:spcBef>
                <a:spcPts val="0"/>
              </a:spcBef>
            </a:pP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5" name="Google Shape;495;p73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5264728" y="136093"/>
            <a:ext cx="6630170" cy="6493307"/>
          </a:xfrm>
          <a:prstGeom prst="rect">
            <a:avLst/>
          </a:prstGeom>
          <a:noFill/>
          <a:ln>
            <a:noFill/>
          </a:ln>
        </p:spPr>
      </p:pic>
      <p:sp>
        <p:nvSpPr>
          <p:cNvPr id="494" name="Google Shape;494;p73"/>
          <p:cNvSpPr txBox="1">
            <a:spLocks noGrp="1"/>
          </p:cNvSpPr>
          <p:nvPr>
            <p:ph type="sldNum" sz="quarter" idx="12"/>
          </p:nvPr>
        </p:nvSpPr>
        <p:spPr>
          <a:xfrm>
            <a:off x="10993582" y="6446838"/>
            <a:ext cx="780010" cy="365125"/>
          </a:xfrm>
        </p:spPr>
        <p:txBody>
          <a:bodyPr spcFirstLastPara="1" vert="horz" lIns="91425" tIns="91425" rIns="91425" bIns="91425" rtlCol="0" anchor="ctr" anchorCtr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00000000-1234-1234-1234-123412341234}" type="slidenum">
              <a:rPr lang="en-US" sz="700"/>
              <a:pPr>
                <a:lnSpc>
                  <a:spcPct val="90000"/>
                </a:lnSpc>
                <a:spcAft>
                  <a:spcPts val="600"/>
                </a:spcAft>
              </a:pPr>
              <a:t>27</a:t>
            </a:fld>
            <a:endParaRPr lang="en-US" sz="700"/>
          </a:p>
        </p:txBody>
      </p:sp>
      <p:sp>
        <p:nvSpPr>
          <p:cNvPr id="8" name="Google Shape;474;p71">
            <a:extLst>
              <a:ext uri="{FF2B5EF4-FFF2-40B4-BE49-F238E27FC236}">
                <a16:creationId xmlns:a16="http://schemas.microsoft.com/office/drawing/2014/main" id="{0C3D1A80-68F4-457C-91EF-FAEE51D97EF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spcFirstLastPara="1" vert="horz" lIns="91425" tIns="91425" rIns="91425" bIns="91425" rtlCol="0" anchor="b" anchorCtr="0">
            <a:normAutofit/>
          </a:bodyPr>
          <a:lstStyle/>
          <a:p>
            <a:r>
              <a:rPr lang="en-US" dirty="0"/>
              <a:t>Intuitiveness</a:t>
            </a:r>
            <a:endParaRPr dirty="0"/>
          </a:p>
        </p:txBody>
      </p:sp>
      <p:sp>
        <p:nvSpPr>
          <p:cNvPr id="9" name="Google Shape;475;p71">
            <a:extLst>
              <a:ext uri="{FF2B5EF4-FFF2-40B4-BE49-F238E27FC236}">
                <a16:creationId xmlns:a16="http://schemas.microsoft.com/office/drawing/2014/main" id="{6D9ABEF5-CDC0-4F1F-B079-80222D5782BB}"/>
              </a:ext>
            </a:extLst>
          </p:cNvPr>
          <p:cNvSpPr txBox="1"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spcFirstLastPara="1" vert="horz" lIns="91425" tIns="91425" rIns="91425" bIns="91425" rtlCol="0" anchorCtr="0">
            <a:normAutofit/>
          </a:bodyPr>
          <a:lstStyle/>
          <a:p>
            <a:pPr indent="-406400">
              <a:spcBef>
                <a:spcPts val="0"/>
              </a:spcBef>
              <a:buClr>
                <a:schemeClr val="dk1"/>
              </a:buClr>
              <a:buSzPts val="2800"/>
              <a:buFont typeface="Arial"/>
              <a:buChar char="◎"/>
            </a:pPr>
            <a:r>
              <a:rPr lang="en-US"/>
              <a:t>Easy to model and store relationships</a:t>
            </a:r>
          </a:p>
          <a:p>
            <a:pPr>
              <a:spcBef>
                <a:spcPts val="0"/>
              </a:spcBef>
            </a:pP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74"/>
          <p:cNvSpPr txBox="1"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spcFirstLastPara="1" vert="horz" lIns="91425" tIns="91425" rIns="91425" bIns="91425" rtlCol="0" anchor="b" anchorCtr="0">
            <a:normAutofit/>
          </a:bodyPr>
          <a:lstStyle/>
          <a:p>
            <a:r>
              <a:rPr lang="en-US" sz="2500"/>
              <a:t>Performance of relationship traversal remains constant with growth in data size</a:t>
            </a:r>
          </a:p>
        </p:txBody>
      </p:sp>
      <p:pic>
        <p:nvPicPr>
          <p:cNvPr id="504" name="Google Shape;504;p74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4738255" y="786383"/>
            <a:ext cx="7453745" cy="5129508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Text Placeholder 3">
            <a:extLst>
              <a:ext uri="{FF2B5EF4-FFF2-40B4-BE49-F238E27FC236}">
                <a16:creationId xmlns:a16="http://schemas.microsoft.com/office/drawing/2014/main" id="{B7BBE8A3-9D0D-4DA1-9925-DBB5091EFD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/>
          <a:lstStyle/>
          <a:p>
            <a:endParaRPr lang="en-US"/>
          </a:p>
        </p:txBody>
      </p:sp>
      <p:sp>
        <p:nvSpPr>
          <p:cNvPr id="503" name="Google Shape;503;p74"/>
          <p:cNvSpPr txBox="1">
            <a:spLocks noGrp="1"/>
          </p:cNvSpPr>
          <p:nvPr>
            <p:ph type="sldNum" sz="quarter" idx="12"/>
          </p:nvPr>
        </p:nvSpPr>
        <p:spPr>
          <a:xfrm>
            <a:off x="10993582" y="6446838"/>
            <a:ext cx="780010" cy="365125"/>
          </a:xfrm>
        </p:spPr>
        <p:txBody>
          <a:bodyPr spcFirstLastPara="1" vert="horz" lIns="91425" tIns="91425" rIns="91425" bIns="91425" rtlCol="0" anchor="ctr" anchorCtr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00000000-1234-1234-1234-123412341234}" type="slidenum">
              <a:rPr lang="en-US" sz="700"/>
              <a:pPr>
                <a:lnSpc>
                  <a:spcPct val="90000"/>
                </a:lnSpc>
                <a:spcAft>
                  <a:spcPts val="600"/>
                </a:spcAft>
              </a:pPr>
              <a:t>28</a:t>
            </a:fld>
            <a:endParaRPr lang="en-US" sz="7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75"/>
          <p:cNvSpPr txBox="1"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spcFirstLastPara="1" vert="horz" lIns="91425" tIns="91425" rIns="91425" bIns="91425" rtlCol="0" anchor="b" anchorCtr="0">
            <a:normAutofit/>
          </a:bodyPr>
          <a:lstStyle/>
          <a:p>
            <a:r>
              <a:rPr lang="en-US"/>
              <a:t>Agile</a:t>
            </a:r>
            <a:endParaRPr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3C1B167B-E696-4246-A42A-16963CEB143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20899655"/>
              </p:ext>
            </p:extLst>
          </p:nvPr>
        </p:nvGraphicFramePr>
        <p:xfrm>
          <a:off x="5175187" y="4564901"/>
          <a:ext cx="6074010" cy="14440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12" name="Google Shape;512;p75"/>
          <p:cNvSpPr txBox="1">
            <a:spLocks noGrp="1"/>
          </p:cNvSpPr>
          <p:nvPr>
            <p:ph type="sldNum" sz="quarter" idx="12"/>
          </p:nvPr>
        </p:nvSpPr>
        <p:spPr>
          <a:xfrm>
            <a:off x="10993582" y="6446838"/>
            <a:ext cx="780010" cy="365125"/>
          </a:xfrm>
        </p:spPr>
        <p:txBody>
          <a:bodyPr spcFirstLastPara="1" vert="horz" lIns="91425" tIns="91425" rIns="91425" bIns="91425" rtlCol="0" anchor="ctr" anchorCtr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00000000-1234-1234-1234-123412341234}" type="slidenum">
              <a:rPr lang="en-US" sz="700"/>
              <a:pPr>
                <a:lnSpc>
                  <a:spcPct val="90000"/>
                </a:lnSpc>
                <a:spcAft>
                  <a:spcPts val="600"/>
                </a:spcAft>
              </a:pPr>
              <a:t>29</a:t>
            </a:fld>
            <a:endParaRPr lang="en-US" sz="700"/>
          </a:p>
        </p:txBody>
      </p:sp>
      <p:pic>
        <p:nvPicPr>
          <p:cNvPr id="3" name="Google Shape;513;p75">
            <a:extLst>
              <a:ext uri="{FF2B5EF4-FFF2-40B4-BE49-F238E27FC236}">
                <a16:creationId xmlns:a16="http://schemas.microsoft.com/office/drawing/2014/main" id="{595C1D68-A39E-42F0-83A4-630978C7EC96}"/>
              </a:ext>
            </a:extLst>
          </p:cNvPr>
          <p:cNvPicPr preferRelativeResize="0"/>
          <p:nvPr/>
        </p:nvPicPr>
        <p:blipFill>
          <a:blip r:embed="rId8"/>
          <a:stretch>
            <a:fillRect/>
          </a:stretch>
        </p:blipFill>
        <p:spPr>
          <a:xfrm>
            <a:off x="5170714" y="337457"/>
            <a:ext cx="6602878" cy="388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48"/>
          <p:cNvSpPr txBox="1"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spcFirstLastPara="1" vert="horz" lIns="91425" tIns="91425" rIns="91425" bIns="91425" rtlCol="0" anchor="b" anchorCtr="0">
            <a:normAutofit/>
          </a:bodyPr>
          <a:lstStyle/>
          <a:p>
            <a:r>
              <a:rPr lang="en-US"/>
              <a:t>Graph Model</a:t>
            </a:r>
            <a:endParaRPr/>
          </a:p>
        </p:txBody>
      </p:sp>
      <p:pic>
        <p:nvPicPr>
          <p:cNvPr id="277" name="Google Shape;277;p48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5458984" y="1978091"/>
            <a:ext cx="5928344" cy="2964172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Text Placeholder 3">
            <a:extLst>
              <a:ext uri="{FF2B5EF4-FFF2-40B4-BE49-F238E27FC236}">
                <a16:creationId xmlns:a16="http://schemas.microsoft.com/office/drawing/2014/main" id="{186A3AB3-7EA7-4EB1-8420-9D0B517EB9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/>
          <a:lstStyle/>
          <a:p>
            <a:endParaRPr lang="en-US"/>
          </a:p>
        </p:txBody>
      </p:sp>
      <p:sp>
        <p:nvSpPr>
          <p:cNvPr id="92" name="Slide Number Placeholder 4">
            <a:extLst>
              <a:ext uri="{FF2B5EF4-FFF2-40B4-BE49-F238E27FC236}">
                <a16:creationId xmlns:a16="http://schemas.microsoft.com/office/drawing/2014/main" id="{1DE3723C-2151-42EA-8634-B19D001E0F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93582" y="6446838"/>
            <a:ext cx="78001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76"/>
          <p:cNvSpPr txBox="1"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spcFirstLastPara="1" vert="horz" lIns="91425" tIns="91425" rIns="91425" bIns="91425" rtlCol="0" anchor="b" anchorCtr="0">
            <a:normAutofit/>
          </a:bodyPr>
          <a:lstStyle/>
          <a:p>
            <a:r>
              <a:rPr lang="en-US"/>
              <a:t>Use the Right Database for the Right Job</a:t>
            </a:r>
            <a:endParaRPr/>
          </a:p>
        </p:txBody>
      </p:sp>
      <p:pic>
        <p:nvPicPr>
          <p:cNvPr id="522" name="Google Shape;522;p76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4887686" y="1153886"/>
            <a:ext cx="7151914" cy="4724399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Text Placeholder 3">
            <a:extLst>
              <a:ext uri="{FF2B5EF4-FFF2-40B4-BE49-F238E27FC236}">
                <a16:creationId xmlns:a16="http://schemas.microsoft.com/office/drawing/2014/main" id="{AB8E97A7-B9EB-4FB7-9544-292430CFF5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/>
          <a:lstStyle/>
          <a:p>
            <a:endParaRPr lang="en-US"/>
          </a:p>
        </p:txBody>
      </p:sp>
      <p:sp>
        <p:nvSpPr>
          <p:cNvPr id="521" name="Google Shape;521;p76"/>
          <p:cNvSpPr txBox="1">
            <a:spLocks noGrp="1"/>
          </p:cNvSpPr>
          <p:nvPr>
            <p:ph type="sldNum" sz="quarter" idx="12"/>
          </p:nvPr>
        </p:nvSpPr>
        <p:spPr>
          <a:xfrm>
            <a:off x="10993582" y="6446838"/>
            <a:ext cx="780010" cy="365125"/>
          </a:xfrm>
        </p:spPr>
        <p:txBody>
          <a:bodyPr spcFirstLastPara="1" vert="horz" lIns="91425" tIns="91425" rIns="91425" bIns="91425" rtlCol="0" anchor="ctr" anchorCtr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00000000-1234-1234-1234-123412341234}" type="slidenum">
              <a:rPr lang="en-US" sz="700"/>
              <a:pPr>
                <a:lnSpc>
                  <a:spcPct val="90000"/>
                </a:lnSpc>
                <a:spcAft>
                  <a:spcPts val="600"/>
                </a:spcAft>
              </a:pPr>
              <a:t>30</a:t>
            </a:fld>
            <a:endParaRPr lang="en-US" sz="7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68"/>
          <p:cNvSpPr txBox="1">
            <a:spLocks noGrp="1"/>
          </p:cNvSpPr>
          <p:nvPr>
            <p:ph type="body" idx="1"/>
          </p:nvPr>
        </p:nvSpPr>
        <p:spPr>
          <a:xfrm>
            <a:off x="914401" y="2174789"/>
            <a:ext cx="10651524" cy="4043912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indent="-355600">
              <a:lnSpc>
                <a:spcPct val="140000"/>
              </a:lnSpc>
              <a:spcBef>
                <a:spcPts val="2400"/>
              </a:spcBef>
              <a:buSzPts val="2000"/>
            </a:pPr>
            <a:r>
              <a:rPr lang="en-US" sz="2000" dirty="0">
                <a:solidFill>
                  <a:srgbClr val="504C48"/>
                </a:solidFill>
                <a:latin typeface="Roboto"/>
                <a:ea typeface="Roboto"/>
                <a:cs typeface="Roboto"/>
                <a:sym typeface="Roboto"/>
              </a:rPr>
              <a:t>P. </a:t>
            </a:r>
            <a:r>
              <a:rPr lang="en-US" sz="2000" dirty="0" err="1">
                <a:solidFill>
                  <a:srgbClr val="504C48"/>
                </a:solidFill>
                <a:latin typeface="Roboto"/>
                <a:ea typeface="Roboto"/>
                <a:cs typeface="Roboto"/>
                <a:sym typeface="Roboto"/>
              </a:rPr>
              <a:t>Sadalage</a:t>
            </a:r>
            <a:r>
              <a:rPr lang="en-US" sz="2000" dirty="0">
                <a:solidFill>
                  <a:srgbClr val="504C48"/>
                </a:solidFill>
                <a:latin typeface="Roboto"/>
                <a:ea typeface="Roboto"/>
                <a:cs typeface="Roboto"/>
                <a:sym typeface="Roboto"/>
              </a:rPr>
              <a:t> and M. Fowler: NoSQL Distilled: A Brief Guide to the Emerging World of Polyglot Persistence, Addison-Wesley Professional, 2013</a:t>
            </a:r>
            <a:endParaRPr sz="2000" dirty="0">
              <a:solidFill>
                <a:srgbClr val="504C48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55600">
              <a:lnSpc>
                <a:spcPct val="140000"/>
              </a:lnSpc>
              <a:spcBef>
                <a:spcPts val="0"/>
              </a:spcBef>
              <a:buSzPts val="2000"/>
            </a:pPr>
            <a:r>
              <a:rPr lang="en-US" sz="2000" dirty="0">
                <a:solidFill>
                  <a:srgbClr val="504C48"/>
                </a:solidFill>
                <a:latin typeface="Roboto"/>
                <a:ea typeface="Roboto"/>
                <a:cs typeface="Roboto"/>
                <a:sym typeface="Roboto"/>
              </a:rPr>
              <a:t>Jan L. Harrington: Relational Database Design and Implementation, 4th edition, Morgan Kaufmann, 2016</a:t>
            </a:r>
            <a:endParaRPr sz="2000" dirty="0">
              <a:solidFill>
                <a:srgbClr val="504C48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55600">
              <a:lnSpc>
                <a:spcPct val="140000"/>
              </a:lnSpc>
              <a:spcBef>
                <a:spcPts val="0"/>
              </a:spcBef>
              <a:buSzPts val="2000"/>
            </a:pPr>
            <a:r>
              <a:rPr lang="en-US" sz="2000" dirty="0">
                <a:solidFill>
                  <a:srgbClr val="504C48"/>
                </a:solidFill>
                <a:latin typeface="Roboto"/>
                <a:ea typeface="Roboto"/>
                <a:cs typeface="Roboto"/>
                <a:sym typeface="Roboto"/>
              </a:rPr>
              <a:t>A. Makris, K. </a:t>
            </a:r>
            <a:r>
              <a:rPr lang="en-US" sz="2000" dirty="0" err="1">
                <a:solidFill>
                  <a:srgbClr val="504C48"/>
                </a:solidFill>
                <a:latin typeface="Roboto"/>
                <a:ea typeface="Roboto"/>
                <a:cs typeface="Roboto"/>
                <a:sym typeface="Roboto"/>
              </a:rPr>
              <a:t>Tserpesa</a:t>
            </a:r>
            <a:r>
              <a:rPr lang="en-US" sz="2000" dirty="0">
                <a:solidFill>
                  <a:srgbClr val="504C48"/>
                </a:solidFill>
                <a:latin typeface="Roboto"/>
                <a:ea typeface="Roboto"/>
                <a:cs typeface="Roboto"/>
                <a:sym typeface="Roboto"/>
              </a:rPr>
              <a:t>, V. </a:t>
            </a:r>
            <a:r>
              <a:rPr lang="en-US" sz="2000" dirty="0" err="1">
                <a:solidFill>
                  <a:srgbClr val="504C48"/>
                </a:solidFill>
                <a:latin typeface="Roboto"/>
                <a:ea typeface="Roboto"/>
                <a:cs typeface="Roboto"/>
                <a:sym typeface="Roboto"/>
              </a:rPr>
              <a:t>Andronikou</a:t>
            </a:r>
            <a:r>
              <a:rPr lang="en-US" sz="2000" dirty="0">
                <a:solidFill>
                  <a:srgbClr val="504C48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000" dirty="0" err="1">
                <a:solidFill>
                  <a:srgbClr val="504C48"/>
                </a:solidFill>
                <a:latin typeface="Roboto"/>
                <a:ea typeface="Roboto"/>
                <a:cs typeface="Roboto"/>
                <a:sym typeface="Roboto"/>
              </a:rPr>
              <a:t>Dimosthenis</a:t>
            </a:r>
            <a:r>
              <a:rPr lang="en-US" sz="2000" dirty="0">
                <a:solidFill>
                  <a:srgbClr val="504C48"/>
                </a:solidFill>
                <a:latin typeface="Roboto"/>
                <a:ea typeface="Roboto"/>
                <a:cs typeface="Roboto"/>
                <a:sym typeface="Roboto"/>
              </a:rPr>
              <a:t> Anagnostopoulos: A Classification of NoSQL Data Stores Based on Key Design Characteristics, Procedia Computer Science, Vol. 97, 2016, pp. 94-103.</a:t>
            </a:r>
            <a:endParaRPr sz="2000" dirty="0">
              <a:solidFill>
                <a:srgbClr val="504C48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55600">
              <a:lnSpc>
                <a:spcPct val="140000"/>
              </a:lnSpc>
              <a:spcBef>
                <a:spcPts val="0"/>
              </a:spcBef>
              <a:buSzPts val="2000"/>
            </a:pPr>
            <a:endParaRPr sz="2000" dirty="0"/>
          </a:p>
        </p:txBody>
      </p:sp>
      <p:sp>
        <p:nvSpPr>
          <p:cNvPr id="451" name="Google Shape;451;p68"/>
          <p:cNvSpPr txBox="1">
            <a:spLocks noGrp="1"/>
          </p:cNvSpPr>
          <p:nvPr>
            <p:ph type="sldNum" idx="12"/>
          </p:nvPr>
        </p:nvSpPr>
        <p:spPr>
          <a:xfrm>
            <a:off x="9928384" y="6333134"/>
            <a:ext cx="548700" cy="5250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algn="r"/>
            <a:fld id="{00000000-1234-1234-1234-123412341234}" type="slidenum">
              <a:rPr lang="en-US"/>
              <a:pPr algn="r"/>
              <a:t>31</a:t>
            </a:fld>
            <a:endParaRPr/>
          </a:p>
        </p:txBody>
      </p:sp>
      <p:pic>
        <p:nvPicPr>
          <p:cNvPr id="452" name="Google Shape;452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7834" y="639299"/>
            <a:ext cx="3251595" cy="93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9"/>
          <p:cNvSpPr txBox="1"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spcFirstLastPara="1" vert="horz" lIns="91425" tIns="91425" rIns="91425" bIns="91425" rtlCol="0" anchor="b" anchorCtr="0">
            <a:normAutofit/>
          </a:bodyPr>
          <a:lstStyle/>
          <a:p>
            <a:r>
              <a:rPr lang="en-US"/>
              <a:t>A Graph</a:t>
            </a:r>
            <a:endParaRPr/>
          </a:p>
        </p:txBody>
      </p:sp>
      <p:pic>
        <p:nvPicPr>
          <p:cNvPr id="286" name="Google Shape;286;p49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4720281" y="786383"/>
            <a:ext cx="7471719" cy="5660455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Text Placeholder 3">
            <a:extLst>
              <a:ext uri="{FF2B5EF4-FFF2-40B4-BE49-F238E27FC236}">
                <a16:creationId xmlns:a16="http://schemas.microsoft.com/office/drawing/2014/main" id="{C94DE7F7-2630-4434-A21E-926DDA2CAD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/>
          <a:lstStyle/>
          <a:p>
            <a:endParaRPr lang="en-US"/>
          </a:p>
        </p:txBody>
      </p:sp>
      <p:sp>
        <p:nvSpPr>
          <p:cNvPr id="285" name="Google Shape;285;p49"/>
          <p:cNvSpPr txBox="1">
            <a:spLocks noGrp="1"/>
          </p:cNvSpPr>
          <p:nvPr>
            <p:ph type="sldNum" sz="quarter" idx="12"/>
          </p:nvPr>
        </p:nvSpPr>
        <p:spPr>
          <a:xfrm>
            <a:off x="10993582" y="6446838"/>
            <a:ext cx="780010" cy="365125"/>
          </a:xfrm>
        </p:spPr>
        <p:txBody>
          <a:bodyPr spcFirstLastPara="1" vert="horz" lIns="91425" tIns="91425" rIns="91425" bIns="91425" rtlCol="0" anchor="ctr" anchorCtr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00000000-1234-1234-1234-123412341234}" type="slidenum">
              <a:rPr lang="en-US" sz="700"/>
              <a:pPr>
                <a:lnSpc>
                  <a:spcPct val="90000"/>
                </a:lnSpc>
                <a:spcAft>
                  <a:spcPts val="600"/>
                </a:spcAft>
              </a:pPr>
              <a:t>4</a:t>
            </a:fld>
            <a:endParaRPr lang="en-US" sz="7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50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spcFirstLastPara="1" vert="horz" lIns="91425" tIns="91425" rIns="91425" bIns="91425" rtlCol="0" anchor="b" anchorCtr="0">
            <a:normAutofit/>
          </a:bodyPr>
          <a:lstStyle/>
          <a:p>
            <a:r>
              <a:rPr lang="en-US"/>
              <a:t>Graph Model</a:t>
            </a:r>
            <a:endParaRPr/>
          </a:p>
        </p:txBody>
      </p:sp>
      <p:sp>
        <p:nvSpPr>
          <p:cNvPr id="294" name="Google Shape;294;p50"/>
          <p:cNvSpPr txBox="1">
            <a:spLocks noGrp="1"/>
          </p:cNvSpPr>
          <p:nvPr>
            <p:ph type="sldNum" sz="quarter" idx="12"/>
          </p:nvPr>
        </p:nvSpPr>
        <p:spPr>
          <a:xfrm>
            <a:off x="10993582" y="6446838"/>
            <a:ext cx="780010" cy="365125"/>
          </a:xfrm>
        </p:spPr>
        <p:txBody>
          <a:bodyPr spcFirstLastPara="1" vert="horz" lIns="91425" tIns="91425" rIns="91425" bIns="91425" rtlCol="0" anchor="ctr" anchorCtr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00000000-1234-1234-1234-123412341234}" type="slidenum">
              <a:rPr lang="en-US" sz="700"/>
              <a:pPr>
                <a:lnSpc>
                  <a:spcPct val="90000"/>
                </a:lnSpc>
                <a:spcAft>
                  <a:spcPts val="600"/>
                </a:spcAft>
              </a:pPr>
              <a:t>5</a:t>
            </a:fld>
            <a:endParaRPr lang="en-US" sz="700"/>
          </a:p>
        </p:txBody>
      </p:sp>
      <p:graphicFrame>
        <p:nvGraphicFramePr>
          <p:cNvPr id="296" name="Google Shape;293;p50">
            <a:extLst>
              <a:ext uri="{FF2B5EF4-FFF2-40B4-BE49-F238E27FC236}">
                <a16:creationId xmlns:a16="http://schemas.microsoft.com/office/drawing/2014/main" id="{CA302972-C315-4F6A-8286-EA0705152F4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07603252"/>
              </p:ext>
            </p:extLst>
          </p:nvPr>
        </p:nvGraphicFramePr>
        <p:xfrm>
          <a:off x="1097280" y="2108201"/>
          <a:ext cx="10058400" cy="37608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52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spcFirstLastPara="1" vert="horz" lIns="91425" tIns="91425" rIns="91425" bIns="91425" rtlCol="0" anchor="b" anchorCtr="0">
            <a:normAutofit/>
          </a:bodyPr>
          <a:lstStyle/>
          <a:p>
            <a:r>
              <a:rPr lang="en-US"/>
              <a:t>Graph Model: Property</a:t>
            </a:r>
            <a:endParaRPr/>
          </a:p>
        </p:txBody>
      </p:sp>
      <p:pic>
        <p:nvPicPr>
          <p:cNvPr id="311" name="Google Shape;311;p52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246909" y="2108200"/>
            <a:ext cx="9213273" cy="4237181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52"/>
          <p:cNvSpPr txBox="1">
            <a:spLocks noGrp="1"/>
          </p:cNvSpPr>
          <p:nvPr>
            <p:ph type="sldNum" sz="quarter" idx="12"/>
          </p:nvPr>
        </p:nvSpPr>
        <p:spPr>
          <a:xfrm>
            <a:off x="10993582" y="6446838"/>
            <a:ext cx="780010" cy="365125"/>
          </a:xfrm>
        </p:spPr>
        <p:txBody>
          <a:bodyPr spcFirstLastPara="1" vert="horz" lIns="91425" tIns="91425" rIns="91425" bIns="91425" rtlCol="0" anchor="ctr" anchorCtr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00000000-1234-1234-1234-123412341234}" type="slidenum">
              <a:rPr lang="en-US" sz="700"/>
              <a:pPr>
                <a:lnSpc>
                  <a:spcPct val="90000"/>
                </a:lnSpc>
                <a:spcAft>
                  <a:spcPts val="600"/>
                </a:spcAft>
              </a:pPr>
              <a:t>6</a:t>
            </a:fld>
            <a:endParaRPr lang="en-US" sz="7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53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spcFirstLastPara="1" vert="horz" lIns="91425" tIns="91425" rIns="91425" bIns="91425" rtlCol="0" anchor="b" anchorCtr="0">
            <a:normAutofit/>
          </a:bodyPr>
          <a:lstStyle/>
          <a:p>
            <a:r>
              <a:rPr lang="en-US"/>
              <a:t>Summary: Graph Model Property</a:t>
            </a:r>
            <a:endParaRPr/>
          </a:p>
        </p:txBody>
      </p:sp>
      <p:pic>
        <p:nvPicPr>
          <p:cNvPr id="320" name="Google Shape;320;p53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676401" y="2036619"/>
            <a:ext cx="8146472" cy="4211782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53"/>
          <p:cNvSpPr txBox="1">
            <a:spLocks noGrp="1"/>
          </p:cNvSpPr>
          <p:nvPr>
            <p:ph type="sldNum" sz="quarter" idx="12"/>
          </p:nvPr>
        </p:nvSpPr>
        <p:spPr>
          <a:xfrm>
            <a:off x="10993582" y="6446838"/>
            <a:ext cx="780010" cy="365125"/>
          </a:xfrm>
        </p:spPr>
        <p:txBody>
          <a:bodyPr spcFirstLastPara="1" vert="horz" lIns="91425" tIns="91425" rIns="91425" bIns="91425" rtlCol="0" anchor="ctr" anchorCtr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00000000-1234-1234-1234-123412341234}" type="slidenum">
              <a:rPr lang="en-US" sz="700"/>
              <a:pPr>
                <a:lnSpc>
                  <a:spcPct val="90000"/>
                </a:lnSpc>
                <a:spcAft>
                  <a:spcPts val="600"/>
                </a:spcAft>
              </a:pPr>
              <a:t>7</a:t>
            </a:fld>
            <a:endParaRPr lang="en-US" sz="7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54"/>
          <p:cNvSpPr txBox="1"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spcFirstLastPara="1" vert="horz" lIns="91425" tIns="91425" rIns="91425" bIns="91425" rtlCol="0" anchor="b" anchorCtr="0">
            <a:normAutofit/>
          </a:bodyPr>
          <a:lstStyle/>
          <a:p>
            <a:r>
              <a:rPr lang="en-US"/>
              <a:t>Cypher: (Neo4j) graph query language</a:t>
            </a:r>
            <a:endParaRPr/>
          </a:p>
        </p:txBody>
      </p:sp>
      <p:sp>
        <p:nvSpPr>
          <p:cNvPr id="77" name="Text Placeholder 3">
            <a:extLst>
              <a:ext uri="{FF2B5EF4-FFF2-40B4-BE49-F238E27FC236}">
                <a16:creationId xmlns:a16="http://schemas.microsoft.com/office/drawing/2014/main" id="{DE50F6DD-92AC-4820-8547-803E0E5B0F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/>
          <a:lstStyle/>
          <a:p>
            <a:endParaRPr lang="en-US"/>
          </a:p>
        </p:txBody>
      </p:sp>
      <p:sp>
        <p:nvSpPr>
          <p:cNvPr id="328" name="Google Shape;328;p54"/>
          <p:cNvSpPr txBox="1">
            <a:spLocks noGrp="1"/>
          </p:cNvSpPr>
          <p:nvPr>
            <p:ph type="sldNum" sz="quarter" idx="12"/>
          </p:nvPr>
        </p:nvSpPr>
        <p:spPr>
          <a:xfrm>
            <a:off x="10993582" y="6446838"/>
            <a:ext cx="780010" cy="365125"/>
          </a:xfrm>
        </p:spPr>
        <p:txBody>
          <a:bodyPr spcFirstLastPara="1" vert="horz" lIns="91425" tIns="91425" rIns="91425" bIns="91425" rtlCol="0" anchor="ctr" anchorCtr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00000000-1234-1234-1234-123412341234}" type="slidenum">
              <a:rPr lang="en-US" sz="700"/>
              <a:pPr>
                <a:lnSpc>
                  <a:spcPct val="90000"/>
                </a:lnSpc>
                <a:spcAft>
                  <a:spcPts val="600"/>
                </a:spcAft>
              </a:pPr>
              <a:t>8</a:t>
            </a:fld>
            <a:endParaRPr lang="en-US" sz="700"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21CC6D16-709B-4F95-A7F9-5332BB2C80A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65274350"/>
              </p:ext>
            </p:extLst>
          </p:nvPr>
        </p:nvGraphicFramePr>
        <p:xfrm>
          <a:off x="5458984" y="812799"/>
          <a:ext cx="5928344" cy="52947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55"/>
          <p:cNvSpPr txBox="1"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spcFirstLastPara="1" vert="horz" lIns="91425" tIns="91425" rIns="91425" bIns="91425" rtlCol="0" anchor="b" anchorCtr="0">
            <a:normAutofit/>
          </a:bodyPr>
          <a:lstStyle/>
          <a:p>
            <a:r>
              <a:rPr lang="en-US" b="1"/>
              <a:t>Cypher</a:t>
            </a:r>
            <a:r>
              <a:rPr lang="en-US"/>
              <a:t>: Express Graph Patterns</a:t>
            </a:r>
            <a:endParaRPr/>
          </a:p>
        </p:txBody>
      </p:sp>
      <p:pic>
        <p:nvPicPr>
          <p:cNvPr id="337" name="Google Shape;337;p55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4720281" y="1210962"/>
            <a:ext cx="7471719" cy="4473145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Text Placeholder 3">
            <a:extLst>
              <a:ext uri="{FF2B5EF4-FFF2-40B4-BE49-F238E27FC236}">
                <a16:creationId xmlns:a16="http://schemas.microsoft.com/office/drawing/2014/main" id="{102E09CA-1EA6-4DB5-8C4A-03FB8A48C9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/>
          <a:lstStyle/>
          <a:p>
            <a:endParaRPr lang="en-US"/>
          </a:p>
        </p:txBody>
      </p:sp>
      <p:sp>
        <p:nvSpPr>
          <p:cNvPr id="336" name="Google Shape;336;p55"/>
          <p:cNvSpPr txBox="1">
            <a:spLocks noGrp="1"/>
          </p:cNvSpPr>
          <p:nvPr>
            <p:ph type="sldNum" sz="quarter" idx="12"/>
          </p:nvPr>
        </p:nvSpPr>
        <p:spPr>
          <a:xfrm>
            <a:off x="10993582" y="6446838"/>
            <a:ext cx="780010" cy="365125"/>
          </a:xfrm>
        </p:spPr>
        <p:txBody>
          <a:bodyPr spcFirstLastPara="1" vert="horz" lIns="91425" tIns="91425" rIns="91425" bIns="91425" rtlCol="0" anchor="ctr" anchorCtr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00000000-1234-1234-1234-123412341234}" type="slidenum">
              <a:rPr lang="en-US" sz="700"/>
              <a:pPr>
                <a:lnSpc>
                  <a:spcPct val="90000"/>
                </a:lnSpc>
                <a:spcAft>
                  <a:spcPts val="600"/>
                </a:spcAft>
              </a:pPr>
              <a:t>9</a:t>
            </a:fld>
            <a:endParaRPr lang="en-US" sz="7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1_RetrospectVTI">
  <a:themeElements>
    <a:clrScheme name="Custom 34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C7016"/>
      </a:accent1>
      <a:accent2>
        <a:srgbClr val="F8931D"/>
      </a:accent2>
      <a:accent3>
        <a:srgbClr val="CE8D3E"/>
      </a:accent3>
      <a:accent4>
        <a:srgbClr val="E64823"/>
      </a:accent4>
      <a:accent5>
        <a:srgbClr val="FFCA08"/>
      </a:accent5>
      <a:accent6>
        <a:srgbClr val="9C6A6A"/>
      </a:accent6>
      <a:hlink>
        <a:srgbClr val="2998E3"/>
      </a:hlink>
      <a:folHlink>
        <a:srgbClr val="7F723D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MM 01 Relational Model Concepts.pptx" id="{E5724F52-97AE-4EEB-BA83-314BE3DD4EA5}" vid="{3DEDA7B3-2233-4586-B28E-325C48F86A4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ustom 41">
    <a:dk1>
      <a:sysClr val="windowText" lastClr="000000"/>
    </a:dk1>
    <a:lt1>
      <a:sysClr val="window" lastClr="FFFFFF"/>
    </a:lt1>
    <a:dk2>
      <a:srgbClr val="39302A"/>
    </a:dk2>
    <a:lt2>
      <a:srgbClr val="E5DEDB"/>
    </a:lt2>
    <a:accent1>
      <a:srgbClr val="F36826"/>
    </a:accent1>
    <a:accent2>
      <a:srgbClr val="FB8E09"/>
    </a:accent2>
    <a:accent3>
      <a:srgbClr val="D48B32"/>
    </a:accent3>
    <a:accent4>
      <a:srgbClr val="E64823"/>
    </a:accent4>
    <a:accent5>
      <a:srgbClr val="FFCA08"/>
    </a:accent5>
    <a:accent6>
      <a:srgbClr val="AF695B"/>
    </a:accent6>
    <a:hlink>
      <a:srgbClr val="2998E3"/>
    </a:hlink>
    <a:folHlink>
      <a:srgbClr val="7F723D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41B33D7-02C6-4445-87B6-8BB078D72CD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B70F49E-A1F9-47B4-B217-E100630EFCCE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76B63218-A2B6-40CF-BCE7-190CEF2AE5C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473</Words>
  <Application>Microsoft Office PowerPoint</Application>
  <PresentationFormat>Widescreen</PresentationFormat>
  <Paragraphs>120</Paragraphs>
  <Slides>31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Arial</vt:lpstr>
      <vt:lpstr>Bookman Old Style</vt:lpstr>
      <vt:lpstr>Calibri</vt:lpstr>
      <vt:lpstr>Franklin Gothic Book</vt:lpstr>
      <vt:lpstr>Roboto</vt:lpstr>
      <vt:lpstr>1_RetrospectVTI</vt:lpstr>
      <vt:lpstr>AT82.02</vt:lpstr>
      <vt:lpstr>Database Family</vt:lpstr>
      <vt:lpstr>Graph Model</vt:lpstr>
      <vt:lpstr>A Graph</vt:lpstr>
      <vt:lpstr>Graph Model</vt:lpstr>
      <vt:lpstr>Graph Model: Property</vt:lpstr>
      <vt:lpstr>Summary: Graph Model Property</vt:lpstr>
      <vt:lpstr>Cypher: (Neo4j) graph query language</vt:lpstr>
      <vt:lpstr>Cypher: Express Graph Patterns</vt:lpstr>
      <vt:lpstr>Native Graph Processing</vt:lpstr>
      <vt:lpstr>Native Graph Processing</vt:lpstr>
      <vt:lpstr>Query :  friends of friend of Andreas</vt:lpstr>
      <vt:lpstr>Example</vt:lpstr>
      <vt:lpstr>Native Graph Processing</vt:lpstr>
      <vt:lpstr>Example: </vt:lpstr>
      <vt:lpstr>WHY  Graph Model?</vt:lpstr>
      <vt:lpstr>Relational DB Pains</vt:lpstr>
      <vt:lpstr>Example</vt:lpstr>
      <vt:lpstr>Relational  vs  Graph Model</vt:lpstr>
      <vt:lpstr>Performance degrades with increases in data.</vt:lpstr>
      <vt:lpstr>Complex to model and Store relationships.</vt:lpstr>
      <vt:lpstr>Queries get long and complex.</vt:lpstr>
      <vt:lpstr>Maintenance is painful. </vt:lpstr>
      <vt:lpstr>Graph Gains</vt:lpstr>
      <vt:lpstr>Intuitiveness</vt:lpstr>
      <vt:lpstr>Intuitiveness</vt:lpstr>
      <vt:lpstr>Intuitiveness</vt:lpstr>
      <vt:lpstr>Performance of relationship traversal remains constant with growth in data size</vt:lpstr>
      <vt:lpstr>Agile</vt:lpstr>
      <vt:lpstr>Use the Right Database for the Right Job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2020-10-07T02:17:51Z</dcterms:created>
  <dcterms:modified xsi:type="dcterms:W3CDTF">2020-10-07T02:18:23Z</dcterms:modified>
</cp:coreProperties>
</file>